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 standalone="yes"?>
<Relationships xmlns="http://schemas.openxmlformats.org/package/2006/relationships">
  <Relationship Id="rId3" Type="http://schemas.openxmlformats.org/package/2006/relationships/metadata/core-properties" Target="docProps/core.xml" />
  <Relationship Id="rId2" Type="http://schemas.openxmlformats.org/package/2006/relationships/metadata/thumbnail" Target="docProps/thumbnail.jpeg" />
  <Relationship Id="rId1" Type="http://schemas.openxmlformats.org/officeDocument/2006/relationships/officeDocument" Target="ppt/presentation.xml" />
  <Relationship Id="rId5" Type="http://schemas.openxmlformats.org/officeDocument/2006/relationships/custom-properties" Target="docProps/custom.xml" />
  <Relationship Id="rId4" Type="http://schemas.openxmlformats.org/officeDocument/2006/relationships/extended-properties" Target="docProps/app.xml" 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8"/>
  </p:notesMasterIdLst>
  <p:sldIdLst>
    <p:sldId id="312" r:id="rId6"/>
    <p:sldId id="300" r:id="rId7"/>
    <p:sldId id="264" r:id="rId8"/>
    <p:sldId id="259" r:id="rId9"/>
    <p:sldId id="268" r:id="rId10"/>
    <p:sldId id="257" r:id="rId11"/>
    <p:sldId id="269" r:id="rId12"/>
    <p:sldId id="2810" r:id="rId13"/>
    <p:sldId id="266" r:id="rId14"/>
    <p:sldId id="270" r:id="rId15"/>
    <p:sldId id="271" r:id="rId16"/>
    <p:sldId id="273" r:id="rId17"/>
    <p:sldId id="260" r:id="rId18"/>
    <p:sldId id="2812" r:id="rId19"/>
    <p:sldId id="2813" r:id="rId20"/>
    <p:sldId id="2815" r:id="rId21"/>
    <p:sldId id="2816" r:id="rId22"/>
    <p:sldId id="265" r:id="rId23"/>
    <p:sldId id="267" r:id="rId24"/>
    <p:sldId id="301" r:id="rId25"/>
    <p:sldId id="303" r:id="rId26"/>
    <p:sldId id="281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5" autoAdjust="0"/>
    <p:restoredTop sz="95058" autoAdjust="0"/>
  </p:normalViewPr>
  <p:slideViewPr>
    <p:cSldViewPr snapToGrid="0">
      <p:cViewPr varScale="1">
        <p:scale>
          <a:sx n="59" d="100"/>
          <a:sy n="59" d="100"/>
        </p:scale>
        <p:origin x="10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
<Relationships xmlns="http://schemas.openxmlformats.org/package/2006/relationships">
  <Relationship Id="rId8" Type="http://schemas.openxmlformats.org/officeDocument/2006/relationships/slide" Target="slides/slide3.xml" />
  <Relationship Id="rId13" Type="http://schemas.openxmlformats.org/officeDocument/2006/relationships/slide" Target="slides/slide8.xml" />
  <Relationship Id="rId18" Type="http://schemas.openxmlformats.org/officeDocument/2006/relationships/slide" Target="slides/slide13.xml" />
  <Relationship Id="rId26" Type="http://schemas.openxmlformats.org/officeDocument/2006/relationships/slide" Target="slides/slide21.xml" />
  <Relationship Id="rId3" Type="http://schemas.openxmlformats.org/officeDocument/2006/relationships/customXml" Target="../customXml/item3.xml" />
  <Relationship Id="rId21" Type="http://schemas.openxmlformats.org/officeDocument/2006/relationships/slide" Target="slides/slide16.xml" />
  <Relationship Id="rId7" Type="http://schemas.openxmlformats.org/officeDocument/2006/relationships/slide" Target="slides/slide2.xml" />
  <Relationship Id="rId12" Type="http://schemas.openxmlformats.org/officeDocument/2006/relationships/slide" Target="slides/slide7.xml" />
  <Relationship Id="rId17" Type="http://schemas.openxmlformats.org/officeDocument/2006/relationships/slide" Target="slides/slide12.xml" />
  <Relationship Id="rId25" Type="http://schemas.openxmlformats.org/officeDocument/2006/relationships/slide" Target="slides/slide20.xml" />
  <Relationship Id="rId2" Type="http://schemas.openxmlformats.org/officeDocument/2006/relationships/customXml" Target="../customXml/item2.xml" />
  <Relationship Id="rId16" Type="http://schemas.openxmlformats.org/officeDocument/2006/relationships/slide" Target="slides/slide11.xml" />
  <Relationship Id="rId20" Type="http://schemas.openxmlformats.org/officeDocument/2006/relationships/slide" Target="slides/slide15.xml" />
  <Relationship Id="rId29" Type="http://schemas.openxmlformats.org/officeDocument/2006/relationships/presProps" Target="presProps.xml" />
  <Relationship Id="rId1" Type="http://schemas.openxmlformats.org/officeDocument/2006/relationships/customXml" Target="../customXml/item1.xml" />
  <Relationship Id="rId6" Type="http://schemas.openxmlformats.org/officeDocument/2006/relationships/slide" Target="slides/slide1.xml" />
  <Relationship Id="rId11" Type="http://schemas.openxmlformats.org/officeDocument/2006/relationships/slide" Target="slides/slide6.xml" />
  <Relationship Id="rId24" Type="http://schemas.openxmlformats.org/officeDocument/2006/relationships/slide" Target="slides/slide19.xml" />
  <Relationship Id="rId32" Type="http://schemas.openxmlformats.org/officeDocument/2006/relationships/tableStyles" Target="tableStyles.xml" />
  <Relationship Id="rId5" Type="http://schemas.openxmlformats.org/officeDocument/2006/relationships/slideMaster" Target="slideMasters/slideMaster2.xml" />
  <Relationship Id="rId15" Type="http://schemas.openxmlformats.org/officeDocument/2006/relationships/slide" Target="slides/slide10.xml" />
  <Relationship Id="rId23" Type="http://schemas.openxmlformats.org/officeDocument/2006/relationships/slide" Target="slides/slide18.xml" />
  <Relationship Id="rId28" Type="http://schemas.openxmlformats.org/officeDocument/2006/relationships/notesMaster" Target="notesMasters/notesMaster1.xml" />
  <Relationship Id="rId10" Type="http://schemas.openxmlformats.org/officeDocument/2006/relationships/slide" Target="slides/slide5.xml" />
  <Relationship Id="rId19" Type="http://schemas.openxmlformats.org/officeDocument/2006/relationships/slide" Target="slides/slide14.xml" />
  <Relationship Id="rId31" Type="http://schemas.openxmlformats.org/officeDocument/2006/relationships/theme" Target="theme/theme1.xml" />
  <Relationship Id="rId4" Type="http://schemas.openxmlformats.org/officeDocument/2006/relationships/slideMaster" Target="slideMasters/slideMaster1.xml" />
  <Relationship Id="rId9" Type="http://schemas.openxmlformats.org/officeDocument/2006/relationships/slide" Target="slides/slide4.xml" />
  <Relationship Id="rId14" Type="http://schemas.openxmlformats.org/officeDocument/2006/relationships/slide" Target="slides/slide9.xml" />
  <Relationship Id="rId22" Type="http://schemas.openxmlformats.org/officeDocument/2006/relationships/slide" Target="slides/slide17.xml" />
  <Relationship Id="rId27" Type="http://schemas.openxmlformats.org/officeDocument/2006/relationships/slide" Target="slides/slide22.xml" />
  <Relationship Id="rId30" Type="http://schemas.openxmlformats.org/officeDocument/2006/relationships/viewProps" Target="viewProps.xml" />
</Relationships>
</file>

<file path=ppt/notesMasters/_rels/notesMaster1.xml.rels>&#65279;<?xml version="1.0" encoding="utf-8" standalone="yes"?>
<Relationships xmlns="http://schemas.openxmlformats.org/package/2006/relationships">
  <Relationship Id="rId1" Type="http://schemas.openxmlformats.org/officeDocument/2006/relationships/theme" Target="../theme/theme3.xml" />
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C495-E2AE-4395-BA3C-2440B84E6B84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BF115-1E10-4B07-AE5E-F17A792209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742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
<Relationships xmlns="http://schemas.openxmlformats.org/package/2006/relationships">
  <Relationship Id="rId2" Type="http://schemas.openxmlformats.org/officeDocument/2006/relationships/slide" Target="../slides/slide3.xml" />
  <Relationship Id="rId1" Type="http://schemas.openxmlformats.org/officeDocument/2006/relationships/notesMaster" Target="../notesMasters/notesMaster1.xml" />
</Relationships>
</file>

<file path=ppt/notesSlides/_rels/notesSlide10.xml.rels>&#65279;<?xml version="1.0" encoding="utf-8" standalone="yes"?>
<Relationships xmlns="http://schemas.openxmlformats.org/package/2006/relationships">
  <Relationship Id="rId2" Type="http://schemas.openxmlformats.org/officeDocument/2006/relationships/slide" Target="../slides/slide21.xml" />
  <Relationship Id="rId1" Type="http://schemas.openxmlformats.org/officeDocument/2006/relationships/notesMaster" Target="../notesMasters/notesMaster1.xml" />
</Relationships>
</file>

<file path=ppt/notesSlides/_rels/notesSlide11.xml.rels>&#65279;<?xml version="1.0" encoding="utf-8" standalone="yes"?>
<Relationships xmlns="http://schemas.openxmlformats.org/package/2006/relationships">
  <Relationship Id="rId2" Type="http://schemas.openxmlformats.org/officeDocument/2006/relationships/slide" Target="../slides/slide22.xml" />
  <Relationship Id="rId1" Type="http://schemas.openxmlformats.org/officeDocument/2006/relationships/notesMaster" Target="../notesMasters/notesMaster1.xml" />
</Relationships>
</file>

<file path=ppt/notesSlides/_rels/notesSlide2.xml.rels>&#65279;<?xml version="1.0" encoding="utf-8" standalone="yes"?>
<Relationships xmlns="http://schemas.openxmlformats.org/package/2006/relationships">
  <Relationship Id="rId2" Type="http://schemas.openxmlformats.org/officeDocument/2006/relationships/slide" Target="../slides/slide4.xml" />
  <Relationship Id="rId1" Type="http://schemas.openxmlformats.org/officeDocument/2006/relationships/notesMaster" Target="../notesMasters/notesMaster1.xml" />
</Relationships>
</file>

<file path=ppt/notesSlides/_rels/notesSlide3.xml.rels>&#65279;<?xml version="1.0" encoding="utf-8" standalone="yes"?>
<Relationships xmlns="http://schemas.openxmlformats.org/package/2006/relationships">
  <Relationship Id="rId2" Type="http://schemas.openxmlformats.org/officeDocument/2006/relationships/slide" Target="../slides/slide5.xml" />
  <Relationship Id="rId1" Type="http://schemas.openxmlformats.org/officeDocument/2006/relationships/notesMaster" Target="../notesMasters/notesMaster1.xml" />
</Relationships>
</file>

<file path=ppt/notesSlides/_rels/notesSlide4.xml.rels>&#65279;<?xml version="1.0" encoding="utf-8" standalone="yes"?>
<Relationships xmlns="http://schemas.openxmlformats.org/package/2006/relationships">
  <Relationship Id="rId2" Type="http://schemas.openxmlformats.org/officeDocument/2006/relationships/slide" Target="../slides/slide6.xml" />
  <Relationship Id="rId1" Type="http://schemas.openxmlformats.org/officeDocument/2006/relationships/notesMaster" Target="../notesMasters/notesMaster1.xml" />
</Relationships>
</file>

<file path=ppt/notesSlides/_rels/notesSlide5.xml.rels>&#65279;<?xml version="1.0" encoding="utf-8" standalone="yes"?>
<Relationships xmlns="http://schemas.openxmlformats.org/package/2006/relationships">
  <Relationship Id="rId2" Type="http://schemas.openxmlformats.org/officeDocument/2006/relationships/slide" Target="../slides/slide7.xml" />
  <Relationship Id="rId1" Type="http://schemas.openxmlformats.org/officeDocument/2006/relationships/notesMaster" Target="../notesMasters/notesMaster1.xml" />
</Relationships>
</file>

<file path=ppt/notesSlides/_rels/notesSlide6.xml.rels>&#65279;<?xml version="1.0" encoding="utf-8" standalone="yes"?>
<Relationships xmlns="http://schemas.openxmlformats.org/package/2006/relationships">
  <Relationship Id="rId2" Type="http://schemas.openxmlformats.org/officeDocument/2006/relationships/slide" Target="../slides/slide8.xml" />
  <Relationship Id="rId1" Type="http://schemas.openxmlformats.org/officeDocument/2006/relationships/notesMaster" Target="../notesMasters/notesMaster1.xml" />
</Relationships>
</file>

<file path=ppt/notesSlides/_rels/notesSlide7.xml.rels>&#65279;<?xml version="1.0" encoding="utf-8" standalone="yes"?>
<Relationships xmlns="http://schemas.openxmlformats.org/package/2006/relationships">
  <Relationship Id="rId2" Type="http://schemas.openxmlformats.org/officeDocument/2006/relationships/slide" Target="../slides/slide18.xml" />
  <Relationship Id="rId1" Type="http://schemas.openxmlformats.org/officeDocument/2006/relationships/notesMaster" Target="../notesMasters/notesMaster1.xml" />
</Relationships>
</file>

<file path=ppt/notesSlides/_rels/notesSlide8.xml.rels>&#65279;<?xml version="1.0" encoding="utf-8" standalone="yes"?>
<Relationships xmlns="http://schemas.openxmlformats.org/package/2006/relationships">
  <Relationship Id="rId2" Type="http://schemas.openxmlformats.org/officeDocument/2006/relationships/slide" Target="../slides/slide19.xml" />
  <Relationship Id="rId1" Type="http://schemas.openxmlformats.org/officeDocument/2006/relationships/notesMaster" Target="../notesMasters/notesMaster1.xml" />
</Relationships>
</file>

<file path=ppt/notesSlides/_rels/notesSlide9.xml.rels>&#65279;<?xml version="1.0" encoding="utf-8" standalone="yes"?>
<Relationships xmlns="http://schemas.openxmlformats.org/package/2006/relationships">
  <Relationship Id="rId2" Type="http://schemas.openxmlformats.org/officeDocument/2006/relationships/slide" Target="../slides/slide20.xml" />
  <Relationship Id="rId1" Type="http://schemas.openxmlformats.org/officeDocument/2006/relationships/notesMaster" Target="../notesMasters/notesMaster1.xml" />
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40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CC8D5-6D68-A443-97C0-91AE597713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CC8D5-6D68-A443-97C0-91AE597713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15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15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4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0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9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FV (PR, unknown medical condition, language barrier)</a:t>
            </a:r>
          </a:p>
          <a:p>
            <a:r>
              <a:rPr lang="en-SG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“Why I clicked "I had arrived" but still need to take q number?”</a:t>
            </a:r>
          </a:p>
          <a:p>
            <a:pPr algn="l" rtl="0"/>
            <a:r>
              <a:rPr lang="en-SG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"The staff asked me to wait, wait for what?"</a:t>
            </a:r>
          </a:p>
          <a:p>
            <a:pPr algn="l" rtl="0"/>
            <a:r>
              <a:rPr lang="en-SG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"Counter staff didn't explain the instructions clearly“</a:t>
            </a:r>
          </a:p>
          <a:p>
            <a:pPr algn="l" rtl="0"/>
            <a:r>
              <a:rPr lang="en-SG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- Pain point: don’t understand folder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RV (glaucoma, blurry vision, hard of hearing)</a:t>
            </a:r>
          </a:p>
          <a:p>
            <a:r>
              <a:rPr lang="en-SG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"Q numbers were not following sequence“</a:t>
            </a:r>
          </a:p>
          <a:p>
            <a:r>
              <a:rPr lang="en-SG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“Couldn't see the q no. flagged on TV hence missed Q.”</a:t>
            </a:r>
          </a:p>
          <a:p>
            <a:r>
              <a:rPr lang="en-SG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"not enough seats and crowded at the corridor"</a:t>
            </a:r>
            <a:endParaRPr lang="en-US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754AA-F9F3-6949-BDFD-73CDB7C1B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69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70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CC8D5-6D68-A443-97C0-91AE597713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724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CC8D5-6D68-A443-97C0-91AE597713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137194"/>
      </p:ext>
    </p:extLst>
  </p:cSld>
  <p:clrMapOvr>
    <a:masterClrMapping/>
  </p:clrMapOvr>
</p:notes>
</file>

<file path=ppt/slideLayouts/_rels/slideLayout1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 />
</Relationships>
</file>

<file path=ppt/slideLayouts/_rels/slideLayout10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 />
</Relationships>
</file>

<file path=ppt/slideLayouts/_rels/slideLayout11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 />
</Relationships>
</file>

<file path=ppt/slideLayouts/_rels/slideLayout12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2.png" />
  <Relationship Id="rId2" Type="http://schemas.openxmlformats.org/officeDocument/2006/relationships/image" Target="../media/image1.jpeg" />
  <Relationship Id="rId1" Type="http://schemas.openxmlformats.org/officeDocument/2006/relationships/slideMaster" Target="../slideMasters/slideMaster2.xml" />
</Relationships>
</file>

<file path=ppt/slideLayouts/_rels/slideLayout13.xml.rels>&#65279;<?xml version="1.0" encoding="utf-8" standalone="yes"?>
<Relationships xmlns="http://schemas.openxmlformats.org/package/2006/relationships">
  <Relationship Id="rId3" Type="http://schemas.microsoft.com/office/2007/relationships/hdphoto" Target="../media/hdphoto1.wdp" />
  <Relationship Id="rId2" Type="http://schemas.openxmlformats.org/officeDocument/2006/relationships/image" Target="../media/image3.png" />
  <Relationship Id="rId1" Type="http://schemas.openxmlformats.org/officeDocument/2006/relationships/slideMaster" Target="../slideMasters/slideMaster2.xml" />
</Relationships>
</file>

<file path=ppt/slideLayouts/_rels/slideLayout14.xml.rels>&#65279;<?xml version="1.0" encoding="utf-8" standalone="yes"?>
<Relationships xmlns="http://schemas.openxmlformats.org/package/2006/relationships">
  <Relationship Id="rId3" Type="http://schemas.microsoft.com/office/2007/relationships/hdphoto" Target="../media/hdphoto2.wdp" />
  <Relationship Id="rId2" Type="http://schemas.openxmlformats.org/officeDocument/2006/relationships/image" Target="../media/image4.png" />
  <Relationship Id="rId1" Type="http://schemas.openxmlformats.org/officeDocument/2006/relationships/slideMaster" Target="../slideMasters/slideMaster2.xml" />
</Relationships>
</file>

<file path=ppt/slideLayouts/_rels/slideLayout15.xml.rels>&#65279;<?xml version="1.0" encoding="utf-8" standalone="yes"?>
<Relationships xmlns="http://schemas.openxmlformats.org/package/2006/relationships">
  <Relationship Id="rId3" Type="http://schemas.microsoft.com/office/2007/relationships/hdphoto" Target="../media/hdphoto3.wdp" />
  <Relationship Id="rId2" Type="http://schemas.openxmlformats.org/officeDocument/2006/relationships/image" Target="../media/image5.png" />
  <Relationship Id="rId1" Type="http://schemas.openxmlformats.org/officeDocument/2006/relationships/slideMaster" Target="../slideMasters/slideMaster2.xml" />
</Relationships>
</file>

<file path=ppt/slideLayouts/_rels/slideLayout16.xml.rels>&#65279;<?xml version="1.0" encoding="utf-8" standalone="yes"?>
<Relationships xmlns="http://schemas.openxmlformats.org/package/2006/relationships">
  <Relationship Id="rId3" Type="http://schemas.microsoft.com/office/2007/relationships/hdphoto" Target="../media/hdphoto4.wdp" />
  <Relationship Id="rId2" Type="http://schemas.openxmlformats.org/officeDocument/2006/relationships/image" Target="../media/image6.png" />
  <Relationship Id="rId1" Type="http://schemas.openxmlformats.org/officeDocument/2006/relationships/slideMaster" Target="../slideMasters/slideMaster2.xml" />
</Relationships>
</file>

<file path=ppt/slideLayouts/_rels/slideLayout17.xml.rels>&#65279;<?xml version="1.0" encoding="utf-8" standalone="yes"?>
<Relationships xmlns="http://schemas.openxmlformats.org/package/2006/relationships">
  <Relationship Id="rId3" Type="http://schemas.microsoft.com/office/2007/relationships/hdphoto" Target="../media/hdphoto5.wdp" />
  <Relationship Id="rId2" Type="http://schemas.openxmlformats.org/officeDocument/2006/relationships/image" Target="../media/image7.png" />
  <Relationship Id="rId1" Type="http://schemas.openxmlformats.org/officeDocument/2006/relationships/slideMaster" Target="../slideMasters/slideMaster2.xml" />
</Relationships>
</file>

<file path=ppt/slideLayouts/_rels/slideLayout18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19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2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 />
</Relationships>
</file>

<file path=ppt/slideLayouts/_rels/slideLayout20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21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22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23.xml.rels>&#65279;<?xml version="1.0" encoding="utf-8" standalone="yes"?>
<Relationships xmlns="http://schemas.openxmlformats.org/package/2006/relationships">
  <Relationship Id="rId2" Type="http://schemas.openxmlformats.org/officeDocument/2006/relationships/image" Target="../media/image8.png" />
  <Relationship Id="rId1" Type="http://schemas.openxmlformats.org/officeDocument/2006/relationships/slideMaster" Target="../slideMasters/slideMaster2.xml" />
</Relationships>
</file>

<file path=ppt/slideLayouts/_rels/slideLayout24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25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26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27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28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29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3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 />
</Relationships>
</file>

<file path=ppt/slideLayouts/_rels/slideLayout30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31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32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2.xml" />
</Relationships>
</file>

<file path=ppt/slideLayouts/_rels/slideLayout4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 />
</Relationships>
</file>

<file path=ppt/slideLayouts/_rels/slideLayout5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 />
</Relationships>
</file>

<file path=ppt/slideLayouts/_rels/slideLayout6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 />
</Relationships>
</file>

<file path=ppt/slideLayouts/_rels/slideLayout7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 />
</Relationships>
</file>

<file path=ppt/slideLayouts/_rels/slideLayout8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 />
</Relationships>
</file>

<file path=ppt/slideLayouts/_rels/slideLayout9.xml.rels>&#65279;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 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8053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608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9471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C4268-38C7-0F41-A7ED-73CDE288A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3176" y="1910862"/>
            <a:ext cx="7452360" cy="1290894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9216A-AE6D-7B45-8CA1-00E4633FCC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3176" y="3349076"/>
            <a:ext cx="7452360" cy="976739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Sub-header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D55F1-338A-CA4E-A790-EBBD8320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C3B19C6-3748-FB4C-A6DD-97AE5A7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00999"/>
            <a:ext cx="4114800" cy="280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SELECT ONE: </a:t>
            </a:r>
            <a:br>
              <a:rPr lang="en-US"/>
            </a:br>
            <a:r>
              <a:rPr lang="en-US"/>
              <a:t>Restricted, Sensitive (High) </a:t>
            </a:r>
            <a:br>
              <a:rPr lang="en-US"/>
            </a:br>
            <a:r>
              <a:rPr lang="en-US"/>
              <a:t>Restricted, Sensitive (Normal) </a:t>
            </a:r>
            <a:br>
              <a:rPr lang="en-US"/>
            </a:br>
            <a:r>
              <a:rPr lang="en-US"/>
              <a:t>Restricted, Non-Sensitive </a:t>
            </a:r>
            <a:br>
              <a:rPr lang="en-US"/>
            </a:br>
            <a:r>
              <a:rPr lang="en-US"/>
              <a:t>Unclassified, Non-Sensitive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82CE06-695B-2C4A-93E3-FBB4C671BC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953" y="750185"/>
            <a:ext cx="2604278" cy="61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3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19">
          <p15:clr>
            <a:srgbClr val="FBAE40"/>
          </p15:clr>
        </p15:guide>
        <p15:guide id="2" orient="horz" pos="2387">
          <p15:clr>
            <a:srgbClr val="FBAE40"/>
          </p15:clr>
        </p15:guide>
        <p15:guide id="3" pos="7151">
          <p15:clr>
            <a:srgbClr val="FBAE40"/>
          </p15:clr>
        </p15:guide>
        <p15:guide id="4" pos="347">
          <p15:clr>
            <a:srgbClr val="FBAE40"/>
          </p15:clr>
        </p15:guide>
        <p15:guide id="5" pos="3840">
          <p15:clr>
            <a:srgbClr val="FBAE40"/>
          </p15:clr>
        </p15:guide>
        <p15:guide id="6" pos="39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- Dark Blue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CC92-F6D0-5F42-9BE2-E209D6CE3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1719262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954AC-41BE-2F4B-BB62-68EEBE8D89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20295"/>
            <a:ext cx="10515600" cy="88136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Sub-header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7CD7F-1AD5-BE40-B808-9F9F1EE8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8C086D2-2A44-CC40-B92E-3DA88458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00999"/>
            <a:ext cx="4114800" cy="281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2938298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Mid Blue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CC92-F6D0-5F42-9BE2-E209D6CE3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1719262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7CD7F-1AD5-BE40-B808-9F9F1EE8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2351C67-4732-594E-8FEC-1AB44A03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00999"/>
            <a:ext cx="4114800" cy="281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977893-8391-8C40-ADC0-A7AFD3B0E90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20295"/>
            <a:ext cx="10515600" cy="88136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3523602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Cyan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CC92-F6D0-5F42-9BE2-E209D6CE3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1719262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7CD7F-1AD5-BE40-B808-9F9F1EE8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3EC8EF4-A037-2E47-B5B8-87EC04E4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00999"/>
            <a:ext cx="4114800" cy="281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BAFD190-CDFA-D945-AD8D-3DF15E991D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20295"/>
            <a:ext cx="10515600" cy="88136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1334396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Orange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1"/>
                    </a14:imgEffect>
                    <a14:imgEffect>
                      <a14:saturation sat="182000"/>
                    </a14:imgEffect>
                    <a14:imgEffect>
                      <a14:brightnessContrast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CC92-F6D0-5F42-9BE2-E209D6CE3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1719262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7CD7F-1AD5-BE40-B808-9F9F1EE8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F6279E5-6783-3A4B-8EA7-469DD6232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00999"/>
            <a:ext cx="4114800" cy="281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27E998-E549-464B-A506-01F72C22FA3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20295"/>
            <a:ext cx="10515600" cy="88136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3064874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Red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7CD7F-1AD5-BE40-B808-9F9F1EE8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09A803-72DD-044C-B57E-61633727F3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1719262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1D7C44B-0DEE-AE4F-98F8-69B2759A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00999"/>
            <a:ext cx="4114800" cy="281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C988D2-FB51-2C4F-9458-2F1C798EA1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20295"/>
            <a:ext cx="10515600" cy="88136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1145810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7">
            <a:extLst>
              <a:ext uri="{FF2B5EF4-FFF2-40B4-BE49-F238E27FC236}">
                <a16:creationId xmlns:a16="http://schemas.microsoft.com/office/drawing/2014/main" id="{7A70B9AF-F57F-B64E-8D6B-9A55B83F202F}"/>
              </a:ext>
            </a:extLst>
          </p:cNvPr>
          <p:cNvSpPr/>
          <p:nvPr userDrawn="1"/>
        </p:nvSpPr>
        <p:spPr>
          <a:xfrm>
            <a:off x="6567237" y="6106605"/>
            <a:ext cx="5624763" cy="751395"/>
          </a:xfrm>
          <a:custGeom>
            <a:avLst/>
            <a:gdLst>
              <a:gd name="connsiteX0" fmla="*/ 9144712 w 9144711"/>
              <a:gd name="connsiteY0" fmla="*/ 1221615 h 1221614"/>
              <a:gd name="connsiteX1" fmla="*/ 9144712 w 9144711"/>
              <a:gd name="connsiteY1" fmla="*/ 549947 h 1221614"/>
              <a:gd name="connsiteX2" fmla="*/ 7927445 w 9144711"/>
              <a:gd name="connsiteY2" fmla="*/ 63617 h 1221614"/>
              <a:gd name="connsiteX3" fmla="*/ 6655953 w 9144711"/>
              <a:gd name="connsiteY3" fmla="*/ 91529 h 1221614"/>
              <a:gd name="connsiteX4" fmla="*/ 5300178 w 9144711"/>
              <a:gd name="connsiteY4" fmla="*/ 314434 h 1221614"/>
              <a:gd name="connsiteX5" fmla="*/ 5300178 w 9144711"/>
              <a:gd name="connsiteY5" fmla="*/ 315684 h 1221614"/>
              <a:gd name="connsiteX6" fmla="*/ 0 w 9144711"/>
              <a:gd name="connsiteY6" fmla="*/ 1221615 h 1221614"/>
              <a:gd name="connsiteX7" fmla="*/ 9144712 w 9144711"/>
              <a:gd name="connsiteY7" fmla="*/ 1221615 h 122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chemeClr val="tx1"/>
          </a:solidFill>
          <a:ln w="21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4A2FC-6E16-DB41-B3AE-D67A8C99A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GB"/>
              <a:t>Slide Title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4002D-71C8-7045-9FD8-B90C137D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FCDDB32-83E1-604D-8F68-26FB640ADB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77082"/>
            <a:ext cx="10515600" cy="48577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Sub-header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B5C4ED2-D74C-4549-AE86-CF46E7664B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1927330"/>
            <a:ext cx="10515600" cy="430007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GB"/>
              <a:t>Body text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046B021-F196-F24A-8C48-6A8463AC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00999"/>
            <a:ext cx="4114800" cy="281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3429773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7">
            <a:extLst>
              <a:ext uri="{FF2B5EF4-FFF2-40B4-BE49-F238E27FC236}">
                <a16:creationId xmlns:a16="http://schemas.microsoft.com/office/drawing/2014/main" id="{25E60587-A89E-E944-92A6-8A02D65C339C}"/>
              </a:ext>
            </a:extLst>
          </p:cNvPr>
          <p:cNvSpPr/>
          <p:nvPr userDrawn="1"/>
        </p:nvSpPr>
        <p:spPr>
          <a:xfrm>
            <a:off x="6567237" y="6106605"/>
            <a:ext cx="5624763" cy="751395"/>
          </a:xfrm>
          <a:custGeom>
            <a:avLst/>
            <a:gdLst>
              <a:gd name="connsiteX0" fmla="*/ 9144712 w 9144711"/>
              <a:gd name="connsiteY0" fmla="*/ 1221615 h 1221614"/>
              <a:gd name="connsiteX1" fmla="*/ 9144712 w 9144711"/>
              <a:gd name="connsiteY1" fmla="*/ 549947 h 1221614"/>
              <a:gd name="connsiteX2" fmla="*/ 7927445 w 9144711"/>
              <a:gd name="connsiteY2" fmla="*/ 63617 h 1221614"/>
              <a:gd name="connsiteX3" fmla="*/ 6655953 w 9144711"/>
              <a:gd name="connsiteY3" fmla="*/ 91529 h 1221614"/>
              <a:gd name="connsiteX4" fmla="*/ 5300178 w 9144711"/>
              <a:gd name="connsiteY4" fmla="*/ 314434 h 1221614"/>
              <a:gd name="connsiteX5" fmla="*/ 5300178 w 9144711"/>
              <a:gd name="connsiteY5" fmla="*/ 315684 h 1221614"/>
              <a:gd name="connsiteX6" fmla="*/ 0 w 9144711"/>
              <a:gd name="connsiteY6" fmla="*/ 1221615 h 1221614"/>
              <a:gd name="connsiteX7" fmla="*/ 9144712 w 9144711"/>
              <a:gd name="connsiteY7" fmla="*/ 1221615 h 122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chemeClr val="tx1"/>
          </a:solidFill>
          <a:ln w="21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46F9D-36E0-8C41-A568-D1EB8B07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BF57722-ADB6-E84F-80C6-926E3C591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630598"/>
            <a:ext cx="6582509" cy="68201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GB"/>
              <a:t>Slide Title</a:t>
            </a:r>
            <a:endParaRPr lang="en-US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ABED59C-921B-F542-B394-07D0DB4C7F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377082"/>
            <a:ext cx="6582509" cy="48577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Sub-header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AB57FB70-088B-E049-83E7-E2F8257FAFD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199" y="1927330"/>
            <a:ext cx="6582509" cy="430007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GB"/>
              <a:t>Body text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64954D6-6ACA-2A4C-9C85-25DB7A29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00999"/>
            <a:ext cx="4114800" cy="281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1924185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1206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7">
            <a:extLst>
              <a:ext uri="{FF2B5EF4-FFF2-40B4-BE49-F238E27FC236}">
                <a16:creationId xmlns:a16="http://schemas.microsoft.com/office/drawing/2014/main" id="{79CCC7DC-0309-3E42-A37A-7B2C02F5C3F7}"/>
              </a:ext>
            </a:extLst>
          </p:cNvPr>
          <p:cNvSpPr/>
          <p:nvPr userDrawn="1"/>
        </p:nvSpPr>
        <p:spPr>
          <a:xfrm>
            <a:off x="6567237" y="6106605"/>
            <a:ext cx="5624763" cy="751395"/>
          </a:xfrm>
          <a:custGeom>
            <a:avLst/>
            <a:gdLst>
              <a:gd name="connsiteX0" fmla="*/ 9144712 w 9144711"/>
              <a:gd name="connsiteY0" fmla="*/ 1221615 h 1221614"/>
              <a:gd name="connsiteX1" fmla="*/ 9144712 w 9144711"/>
              <a:gd name="connsiteY1" fmla="*/ 549947 h 1221614"/>
              <a:gd name="connsiteX2" fmla="*/ 7927445 w 9144711"/>
              <a:gd name="connsiteY2" fmla="*/ 63617 h 1221614"/>
              <a:gd name="connsiteX3" fmla="*/ 6655953 w 9144711"/>
              <a:gd name="connsiteY3" fmla="*/ 91529 h 1221614"/>
              <a:gd name="connsiteX4" fmla="*/ 5300178 w 9144711"/>
              <a:gd name="connsiteY4" fmla="*/ 314434 h 1221614"/>
              <a:gd name="connsiteX5" fmla="*/ 5300178 w 9144711"/>
              <a:gd name="connsiteY5" fmla="*/ 315684 h 1221614"/>
              <a:gd name="connsiteX6" fmla="*/ 0 w 9144711"/>
              <a:gd name="connsiteY6" fmla="*/ 1221615 h 1221614"/>
              <a:gd name="connsiteX7" fmla="*/ 9144712 w 9144711"/>
              <a:gd name="connsiteY7" fmla="*/ 1221615 h 122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rgbClr val="0BA9E0"/>
          </a:solidFill>
          <a:ln w="21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29F44-5F0B-3842-87A8-2B5FE1A6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D0E896-1F83-B64A-BD62-EFB4A25DA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0598"/>
            <a:ext cx="10515600" cy="68201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GB"/>
              <a:t>Slide Title</a:t>
            </a:r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41D7FA4-0405-A649-99E7-56D3ACD70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77082"/>
            <a:ext cx="10515600" cy="48577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Sub-header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8EC3CB25-636E-1E4C-B974-909CA0B1FA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1927330"/>
            <a:ext cx="10515600" cy="127742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GB"/>
              <a:t>Body text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9AAE156-17A3-8A49-8304-E3F9D091764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3279844"/>
            <a:ext cx="5164015" cy="2931109"/>
          </a:xfrm>
        </p:spPr>
        <p:txBody>
          <a:bodyPr lIns="90000" tIns="46800" rIns="90000" bIns="4680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Body text</a:t>
            </a:r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9CD3A1C-F0A5-9040-BBDB-7277B5446F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98" y="3279844"/>
            <a:ext cx="5257801" cy="2931109"/>
          </a:xfrm>
        </p:spPr>
        <p:txBody>
          <a:bodyPr lIns="90000" tIns="46800" rIns="90000" bIns="46800">
            <a:normAutofit/>
          </a:bodyPr>
          <a:lstStyle>
            <a:lvl1pPr marL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 marL="0">
              <a:spcBef>
                <a:spcPts val="0"/>
              </a:spcBef>
              <a:buFontTx/>
              <a:buNone/>
              <a:defRPr sz="2000"/>
            </a:lvl2pPr>
            <a:lvl3pPr marL="0">
              <a:spcBef>
                <a:spcPts val="0"/>
              </a:spcBef>
              <a:buFontTx/>
              <a:buNone/>
              <a:defRPr sz="1800"/>
            </a:lvl3pPr>
            <a:lvl4pPr marL="0">
              <a:spcBef>
                <a:spcPts val="0"/>
              </a:spcBef>
              <a:buFontTx/>
              <a:buNone/>
              <a:defRPr sz="1600"/>
            </a:lvl4pPr>
            <a:lvl5pPr marL="0">
              <a:spcBef>
                <a:spcPts val="0"/>
              </a:spcBef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243D60E-44FC-C441-A7ED-5F79330B0A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200999"/>
            <a:ext cx="4114800" cy="281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472246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7">
            <a:extLst>
              <a:ext uri="{FF2B5EF4-FFF2-40B4-BE49-F238E27FC236}">
                <a16:creationId xmlns:a16="http://schemas.microsoft.com/office/drawing/2014/main" id="{51271087-3034-E14E-A9C4-CE131A5BA442}"/>
              </a:ext>
            </a:extLst>
          </p:cNvPr>
          <p:cNvSpPr/>
          <p:nvPr userDrawn="1"/>
        </p:nvSpPr>
        <p:spPr>
          <a:xfrm>
            <a:off x="6567237" y="6106605"/>
            <a:ext cx="5624763" cy="751395"/>
          </a:xfrm>
          <a:custGeom>
            <a:avLst/>
            <a:gdLst>
              <a:gd name="connsiteX0" fmla="*/ 9144712 w 9144711"/>
              <a:gd name="connsiteY0" fmla="*/ 1221615 h 1221614"/>
              <a:gd name="connsiteX1" fmla="*/ 9144712 w 9144711"/>
              <a:gd name="connsiteY1" fmla="*/ 549947 h 1221614"/>
              <a:gd name="connsiteX2" fmla="*/ 7927445 w 9144711"/>
              <a:gd name="connsiteY2" fmla="*/ 63617 h 1221614"/>
              <a:gd name="connsiteX3" fmla="*/ 6655953 w 9144711"/>
              <a:gd name="connsiteY3" fmla="*/ 91529 h 1221614"/>
              <a:gd name="connsiteX4" fmla="*/ 5300178 w 9144711"/>
              <a:gd name="connsiteY4" fmla="*/ 314434 h 1221614"/>
              <a:gd name="connsiteX5" fmla="*/ 5300178 w 9144711"/>
              <a:gd name="connsiteY5" fmla="*/ 315684 h 1221614"/>
              <a:gd name="connsiteX6" fmla="*/ 0 w 9144711"/>
              <a:gd name="connsiteY6" fmla="*/ 1221615 h 1221614"/>
              <a:gd name="connsiteX7" fmla="*/ 9144712 w 9144711"/>
              <a:gd name="connsiteY7" fmla="*/ 1221615 h 122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rgbClr val="D8DEE7"/>
          </a:solidFill>
          <a:ln w="21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EB6BE-C8D1-C24E-970F-390155AD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8538C-ADDD-3A48-B6C1-FC85E5456D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F2EACA24-626B-4440-8397-68FB8B8465A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1927330"/>
            <a:ext cx="5152292" cy="430007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GB"/>
              <a:t>Body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A5D738-83F3-0940-BAF8-BFD9A22026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0598"/>
            <a:ext cx="10515600" cy="68201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GB"/>
              <a:t>Slide Title</a:t>
            </a:r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31679B82-C245-664A-978D-20752F294C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77082"/>
            <a:ext cx="10515600" cy="48577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Sub-header</a:t>
            </a:r>
          </a:p>
        </p:txBody>
      </p:sp>
      <p:sp>
        <p:nvSpPr>
          <p:cNvPr id="13" name="Chart Placeholder 4">
            <a:extLst>
              <a:ext uri="{FF2B5EF4-FFF2-40B4-BE49-F238E27FC236}">
                <a16:creationId xmlns:a16="http://schemas.microsoft.com/office/drawing/2014/main" id="{DF7BF5EE-A656-4847-BD28-075CACBEB41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925374"/>
            <a:ext cx="5257800" cy="430202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6C535AC7-B358-404B-A97B-DF398D2F2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00999"/>
            <a:ext cx="4114800" cy="281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2695852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6">
            <a:extLst>
              <a:ext uri="{FF2B5EF4-FFF2-40B4-BE49-F238E27FC236}">
                <a16:creationId xmlns:a16="http://schemas.microsoft.com/office/drawing/2014/main" id="{4E685A6C-7514-B441-AEEC-7039D2165F11}"/>
              </a:ext>
            </a:extLst>
          </p:cNvPr>
          <p:cNvSpPr/>
          <p:nvPr/>
        </p:nvSpPr>
        <p:spPr>
          <a:xfrm>
            <a:off x="0" y="0"/>
            <a:ext cx="12191936" cy="6858000"/>
          </a:xfrm>
          <a:custGeom>
            <a:avLst/>
            <a:gdLst>
              <a:gd name="connsiteX0" fmla="*/ 561916 w 12191936"/>
              <a:gd name="connsiteY0" fmla="*/ 1919669 h 6858000"/>
              <a:gd name="connsiteX1" fmla="*/ 5277063 w 12191936"/>
              <a:gd name="connsiteY1" fmla="*/ 4109212 h 6858000"/>
              <a:gd name="connsiteX2" fmla="*/ 11315830 w 12191936"/>
              <a:gd name="connsiteY2" fmla="*/ 6858000 h 6858000"/>
              <a:gd name="connsiteX3" fmla="*/ 12191937 w 12191936"/>
              <a:gd name="connsiteY3" fmla="*/ 6858000 h 6858000"/>
              <a:gd name="connsiteX4" fmla="*/ 12191937 w 12191936"/>
              <a:gd name="connsiteY4" fmla="*/ 0 h 6858000"/>
              <a:gd name="connsiteX5" fmla="*/ 0 w 12191936"/>
              <a:gd name="connsiteY5" fmla="*/ 0 h 6858000"/>
              <a:gd name="connsiteX6" fmla="*/ 0 w 12191936"/>
              <a:gd name="connsiteY6" fmla="*/ 1022541 h 6858000"/>
              <a:gd name="connsiteX7" fmla="*/ 4102 w 12191936"/>
              <a:gd name="connsiteY7" fmla="*/ 1124204 h 6858000"/>
              <a:gd name="connsiteX8" fmla="*/ 561916 w 12191936"/>
              <a:gd name="connsiteY8" fmla="*/ 19196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36" h="6858000">
                <a:moveTo>
                  <a:pt x="561916" y="1919669"/>
                </a:moveTo>
                <a:lnTo>
                  <a:pt x="5277063" y="4109212"/>
                </a:lnTo>
                <a:cubicBezTo>
                  <a:pt x="5332263" y="4136123"/>
                  <a:pt x="8529016" y="5590477"/>
                  <a:pt x="11315830" y="6858000"/>
                </a:cubicBezTo>
                <a:lnTo>
                  <a:pt x="12191937" y="6858000"/>
                </a:lnTo>
                <a:lnTo>
                  <a:pt x="12191937" y="0"/>
                </a:lnTo>
                <a:lnTo>
                  <a:pt x="0" y="0"/>
                </a:lnTo>
                <a:lnTo>
                  <a:pt x="0" y="1022541"/>
                </a:lnTo>
                <a:cubicBezTo>
                  <a:pt x="0" y="1057059"/>
                  <a:pt x="1371" y="1090955"/>
                  <a:pt x="4102" y="1124204"/>
                </a:cubicBezTo>
                <a:cubicBezTo>
                  <a:pt x="15302" y="1476172"/>
                  <a:pt x="173185" y="1720240"/>
                  <a:pt x="561916" y="1919669"/>
                </a:cubicBezTo>
                <a:close/>
              </a:path>
            </a:pathLst>
          </a:custGeom>
          <a:solidFill>
            <a:srgbClr val="D8DEE7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7">
            <a:extLst>
              <a:ext uri="{FF2B5EF4-FFF2-40B4-BE49-F238E27FC236}">
                <a16:creationId xmlns:a16="http://schemas.microsoft.com/office/drawing/2014/main" id="{51271087-3034-E14E-A9C4-CE131A5BA442}"/>
              </a:ext>
            </a:extLst>
          </p:cNvPr>
          <p:cNvSpPr/>
          <p:nvPr userDrawn="1"/>
        </p:nvSpPr>
        <p:spPr>
          <a:xfrm>
            <a:off x="6567237" y="6106605"/>
            <a:ext cx="5624763" cy="751395"/>
          </a:xfrm>
          <a:custGeom>
            <a:avLst/>
            <a:gdLst>
              <a:gd name="connsiteX0" fmla="*/ 9144712 w 9144711"/>
              <a:gd name="connsiteY0" fmla="*/ 1221615 h 1221614"/>
              <a:gd name="connsiteX1" fmla="*/ 9144712 w 9144711"/>
              <a:gd name="connsiteY1" fmla="*/ 549947 h 1221614"/>
              <a:gd name="connsiteX2" fmla="*/ 7927445 w 9144711"/>
              <a:gd name="connsiteY2" fmla="*/ 63617 h 1221614"/>
              <a:gd name="connsiteX3" fmla="*/ 6655953 w 9144711"/>
              <a:gd name="connsiteY3" fmla="*/ 91529 h 1221614"/>
              <a:gd name="connsiteX4" fmla="*/ 5300178 w 9144711"/>
              <a:gd name="connsiteY4" fmla="*/ 314434 h 1221614"/>
              <a:gd name="connsiteX5" fmla="*/ 5300178 w 9144711"/>
              <a:gd name="connsiteY5" fmla="*/ 315684 h 1221614"/>
              <a:gd name="connsiteX6" fmla="*/ 0 w 9144711"/>
              <a:gd name="connsiteY6" fmla="*/ 1221615 h 1221614"/>
              <a:gd name="connsiteX7" fmla="*/ 9144712 w 9144711"/>
              <a:gd name="connsiteY7" fmla="*/ 1221615 h 122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chemeClr val="tx1"/>
          </a:solidFill>
          <a:ln w="21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EB6BE-C8D1-C24E-970F-390155AD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3498AF0-D759-594F-8F8E-A2E6DE6A5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00999"/>
            <a:ext cx="4114800" cy="281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649A8A4-67E1-1849-B251-A9DC8666F7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0598"/>
            <a:ext cx="10515600" cy="68201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GB"/>
              <a:t>Slide Title</a:t>
            </a:r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45DBA37-AC74-EC4A-8942-EFB93AD41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77082"/>
            <a:ext cx="10515600" cy="48577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Sub-header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607EF498-7515-9141-BE2E-46597399E5F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1927330"/>
            <a:ext cx="10515600" cy="430007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GB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441460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313E05-F798-4844-A87C-7E86C6D83E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58"/>
            <a:ext cx="12192000" cy="68578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EB6BE-C8D1-C24E-970F-390155AD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8538C-ADDD-3A48-B6C1-FC85E5456D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450122-8F9A-9141-9DF2-41E53F2B6B90}"/>
              </a:ext>
            </a:extLst>
          </p:cNvPr>
          <p:cNvSpPr txBox="1">
            <a:spLocks/>
          </p:cNvSpPr>
          <p:nvPr userDrawn="1"/>
        </p:nvSpPr>
        <p:spPr>
          <a:xfrm>
            <a:off x="1413884" y="1679077"/>
            <a:ext cx="2840107" cy="6287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b="1">
                <a:solidFill>
                  <a:schemeClr val="tx1"/>
                </a:solidFill>
              </a:rPr>
              <a:t>Thank you.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CDCFA6F-B925-494C-BCC7-BA82B9DC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200999"/>
            <a:ext cx="4114800" cy="281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4086577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D3952-C7C2-421D-868B-9AAE953CA87A}" type="datetimeFigureOut">
              <a:rPr lang="en-US"/>
              <a:pPr>
                <a:defRPr/>
              </a:pPr>
              <a:t>07/01/2026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4295F-2C01-4AE9-9C6C-6E8A1DE62D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540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7">
            <a:extLst>
              <a:ext uri="{FF2B5EF4-FFF2-40B4-BE49-F238E27FC236}">
                <a16:creationId xmlns:a16="http://schemas.microsoft.com/office/drawing/2014/main" id="{070825F6-6F22-68E9-AF97-10CB5E4B3A1E}"/>
              </a:ext>
            </a:extLst>
          </p:cNvPr>
          <p:cNvSpPr>
            <a:spLocks/>
          </p:cNvSpPr>
          <p:nvPr userDrawn="1"/>
        </p:nvSpPr>
        <p:spPr bwMode="auto">
          <a:xfrm>
            <a:off x="4692651" y="6107114"/>
            <a:ext cx="7499349" cy="750887"/>
          </a:xfrm>
          <a:custGeom>
            <a:avLst/>
            <a:gdLst>
              <a:gd name="T0" fmla="*/ 3459546 w 9144711"/>
              <a:gd name="T1" fmla="*/ 461859 h 1221614"/>
              <a:gd name="T2" fmla="*/ 3459546 w 9144711"/>
              <a:gd name="T3" fmla="*/ 207919 h 1221614"/>
              <a:gd name="T4" fmla="*/ 2999040 w 9144711"/>
              <a:gd name="T5" fmla="*/ 24052 h 1221614"/>
              <a:gd name="T6" fmla="*/ 2518021 w 9144711"/>
              <a:gd name="T7" fmla="*/ 34605 h 1221614"/>
              <a:gd name="T8" fmla="*/ 2005116 w 9144711"/>
              <a:gd name="T9" fmla="*/ 118879 h 1221614"/>
              <a:gd name="T10" fmla="*/ 2005116 w 9144711"/>
              <a:gd name="T11" fmla="*/ 119351 h 1221614"/>
              <a:gd name="T12" fmla="*/ 0 w 9144711"/>
              <a:gd name="T13" fmla="*/ 461859 h 1221614"/>
              <a:gd name="T14" fmla="*/ 3459546 w 9144711"/>
              <a:gd name="T15" fmla="*/ 461859 h 12216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15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SG" sz="180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2AD5445-D134-4348-ABB6-7F8D1927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59" y="485902"/>
            <a:ext cx="10396685" cy="573024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F22CBAB-CE72-784D-9A30-AA8C67F2C22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97659" y="3339063"/>
            <a:ext cx="5198341" cy="2931109"/>
          </a:xfrm>
        </p:spPr>
        <p:txBody>
          <a:bodyPr lIns="90000" tIns="46800" rIns="90000" bIns="4680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057140B-E845-DF4C-9978-28376EB9E8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3339063"/>
            <a:ext cx="5198343" cy="2931109"/>
          </a:xfrm>
        </p:spPr>
        <p:txBody>
          <a:bodyPr lIns="90000" tIns="46800" rIns="90000" bIns="46800">
            <a:normAutofit/>
          </a:bodyPr>
          <a:lstStyle>
            <a:lvl1pPr marL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 marL="0">
              <a:spcBef>
                <a:spcPts val="0"/>
              </a:spcBef>
              <a:buFontTx/>
              <a:buNone/>
              <a:defRPr sz="2000"/>
            </a:lvl2pPr>
            <a:lvl3pPr marL="0">
              <a:spcBef>
                <a:spcPts val="0"/>
              </a:spcBef>
              <a:buFontTx/>
              <a:buNone/>
              <a:defRPr sz="1800"/>
            </a:lvl3pPr>
            <a:lvl4pPr marL="0">
              <a:spcBef>
                <a:spcPts val="0"/>
              </a:spcBef>
              <a:buFontTx/>
              <a:buNone/>
              <a:defRPr sz="1600"/>
            </a:lvl4pPr>
            <a:lvl5pPr marL="0">
              <a:spcBef>
                <a:spcPts val="0"/>
              </a:spcBef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870CCF-DC35-EE4E-80F7-3A05C0D3B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7656" y="1151981"/>
            <a:ext cx="10396685" cy="460066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71FB09A-0C3F-D24E-A3B7-48B7BEEA08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275" y="1685925"/>
            <a:ext cx="10397067" cy="157480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3D62851-3AE2-AC4D-050D-FDCC31668E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4540E8-0EE0-48D8-868F-F6963873E4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DA6E1-2787-5A75-0EB0-0A440AD89F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[Insert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4119363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7">
            <a:extLst>
              <a:ext uri="{FF2B5EF4-FFF2-40B4-BE49-F238E27FC236}">
                <a16:creationId xmlns:a16="http://schemas.microsoft.com/office/drawing/2014/main" id="{070825F6-6F22-68E9-AF97-10CB5E4B3A1E}"/>
              </a:ext>
            </a:extLst>
          </p:cNvPr>
          <p:cNvSpPr>
            <a:spLocks/>
          </p:cNvSpPr>
          <p:nvPr userDrawn="1"/>
        </p:nvSpPr>
        <p:spPr bwMode="auto">
          <a:xfrm>
            <a:off x="4692651" y="6107114"/>
            <a:ext cx="7499349" cy="750887"/>
          </a:xfrm>
          <a:custGeom>
            <a:avLst/>
            <a:gdLst>
              <a:gd name="T0" fmla="*/ 3459546 w 9144711"/>
              <a:gd name="T1" fmla="*/ 461859 h 1221614"/>
              <a:gd name="T2" fmla="*/ 3459546 w 9144711"/>
              <a:gd name="T3" fmla="*/ 207919 h 1221614"/>
              <a:gd name="T4" fmla="*/ 2999040 w 9144711"/>
              <a:gd name="T5" fmla="*/ 24052 h 1221614"/>
              <a:gd name="T6" fmla="*/ 2518021 w 9144711"/>
              <a:gd name="T7" fmla="*/ 34605 h 1221614"/>
              <a:gd name="T8" fmla="*/ 2005116 w 9144711"/>
              <a:gd name="T9" fmla="*/ 118879 h 1221614"/>
              <a:gd name="T10" fmla="*/ 2005116 w 9144711"/>
              <a:gd name="T11" fmla="*/ 119351 h 1221614"/>
              <a:gd name="T12" fmla="*/ 0 w 9144711"/>
              <a:gd name="T13" fmla="*/ 461859 h 1221614"/>
              <a:gd name="T14" fmla="*/ 3459546 w 9144711"/>
              <a:gd name="T15" fmla="*/ 461859 h 12216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15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SG" sz="180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2AD5445-D134-4348-ABB6-7F8D1927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59" y="485902"/>
            <a:ext cx="10396685" cy="573024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F22CBAB-CE72-784D-9A30-AA8C67F2C22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97659" y="3339063"/>
            <a:ext cx="5198341" cy="2931109"/>
          </a:xfrm>
        </p:spPr>
        <p:txBody>
          <a:bodyPr lIns="90000" tIns="46800" rIns="90000" bIns="4680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057140B-E845-DF4C-9978-28376EB9E8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3339063"/>
            <a:ext cx="5198343" cy="2931109"/>
          </a:xfrm>
        </p:spPr>
        <p:txBody>
          <a:bodyPr lIns="90000" tIns="46800" rIns="90000" bIns="46800">
            <a:normAutofit/>
          </a:bodyPr>
          <a:lstStyle>
            <a:lvl1pPr marL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 marL="0">
              <a:spcBef>
                <a:spcPts val="0"/>
              </a:spcBef>
              <a:buFontTx/>
              <a:buNone/>
              <a:defRPr sz="2000"/>
            </a:lvl2pPr>
            <a:lvl3pPr marL="0">
              <a:spcBef>
                <a:spcPts val="0"/>
              </a:spcBef>
              <a:buFontTx/>
              <a:buNone/>
              <a:defRPr sz="1800"/>
            </a:lvl3pPr>
            <a:lvl4pPr marL="0">
              <a:spcBef>
                <a:spcPts val="0"/>
              </a:spcBef>
              <a:buFontTx/>
              <a:buNone/>
              <a:defRPr sz="1600"/>
            </a:lvl4pPr>
            <a:lvl5pPr marL="0">
              <a:spcBef>
                <a:spcPts val="0"/>
              </a:spcBef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870CCF-DC35-EE4E-80F7-3A05C0D3B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7656" y="1151981"/>
            <a:ext cx="10396685" cy="460066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71FB09A-0C3F-D24E-A3B7-48B7BEEA08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275" y="1685925"/>
            <a:ext cx="10397067" cy="157480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3D62851-3AE2-AC4D-050D-FDCC31668E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4540E8-0EE0-48D8-868F-F6963873E4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DA6E1-2787-5A75-0EB0-0A440AD89F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[Insert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3083790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7">
            <a:extLst>
              <a:ext uri="{FF2B5EF4-FFF2-40B4-BE49-F238E27FC236}">
                <a16:creationId xmlns:a16="http://schemas.microsoft.com/office/drawing/2014/main" id="{070825F6-6F22-68E9-AF97-10CB5E4B3A1E}"/>
              </a:ext>
            </a:extLst>
          </p:cNvPr>
          <p:cNvSpPr>
            <a:spLocks/>
          </p:cNvSpPr>
          <p:nvPr userDrawn="1"/>
        </p:nvSpPr>
        <p:spPr bwMode="auto">
          <a:xfrm>
            <a:off x="4692651" y="6107114"/>
            <a:ext cx="7499349" cy="750887"/>
          </a:xfrm>
          <a:custGeom>
            <a:avLst/>
            <a:gdLst>
              <a:gd name="T0" fmla="*/ 3459546 w 9144711"/>
              <a:gd name="T1" fmla="*/ 461859 h 1221614"/>
              <a:gd name="T2" fmla="*/ 3459546 w 9144711"/>
              <a:gd name="T3" fmla="*/ 207919 h 1221614"/>
              <a:gd name="T4" fmla="*/ 2999040 w 9144711"/>
              <a:gd name="T5" fmla="*/ 24052 h 1221614"/>
              <a:gd name="T6" fmla="*/ 2518021 w 9144711"/>
              <a:gd name="T7" fmla="*/ 34605 h 1221614"/>
              <a:gd name="T8" fmla="*/ 2005116 w 9144711"/>
              <a:gd name="T9" fmla="*/ 118879 h 1221614"/>
              <a:gd name="T10" fmla="*/ 2005116 w 9144711"/>
              <a:gd name="T11" fmla="*/ 119351 h 1221614"/>
              <a:gd name="T12" fmla="*/ 0 w 9144711"/>
              <a:gd name="T13" fmla="*/ 461859 h 1221614"/>
              <a:gd name="T14" fmla="*/ 3459546 w 9144711"/>
              <a:gd name="T15" fmla="*/ 461859 h 12216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15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SG" sz="180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2AD5445-D134-4348-ABB6-7F8D1927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59" y="485902"/>
            <a:ext cx="10396685" cy="573024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F22CBAB-CE72-784D-9A30-AA8C67F2C22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97659" y="3339063"/>
            <a:ext cx="5198341" cy="2931109"/>
          </a:xfrm>
        </p:spPr>
        <p:txBody>
          <a:bodyPr lIns="90000" tIns="46800" rIns="90000" bIns="4680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057140B-E845-DF4C-9978-28376EB9E8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3339063"/>
            <a:ext cx="5198343" cy="2931109"/>
          </a:xfrm>
        </p:spPr>
        <p:txBody>
          <a:bodyPr lIns="90000" tIns="46800" rIns="90000" bIns="46800">
            <a:normAutofit/>
          </a:bodyPr>
          <a:lstStyle>
            <a:lvl1pPr marL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 marL="0">
              <a:spcBef>
                <a:spcPts val="0"/>
              </a:spcBef>
              <a:buFontTx/>
              <a:buNone/>
              <a:defRPr sz="2000"/>
            </a:lvl2pPr>
            <a:lvl3pPr marL="0">
              <a:spcBef>
                <a:spcPts val="0"/>
              </a:spcBef>
              <a:buFontTx/>
              <a:buNone/>
              <a:defRPr sz="1800"/>
            </a:lvl3pPr>
            <a:lvl4pPr marL="0">
              <a:spcBef>
                <a:spcPts val="0"/>
              </a:spcBef>
              <a:buFontTx/>
              <a:buNone/>
              <a:defRPr sz="1600"/>
            </a:lvl4pPr>
            <a:lvl5pPr marL="0">
              <a:spcBef>
                <a:spcPts val="0"/>
              </a:spcBef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870CCF-DC35-EE4E-80F7-3A05C0D3B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7656" y="1151981"/>
            <a:ext cx="10396685" cy="460066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71FB09A-0C3F-D24E-A3B7-48B7BEEA08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275" y="1685925"/>
            <a:ext cx="10397067" cy="157480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3D62851-3AE2-AC4D-050D-FDCC31668E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4540E8-0EE0-48D8-868F-F6963873E4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DA6E1-2787-5A75-0EB0-0A440AD89F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[Insert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2078317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7">
            <a:extLst>
              <a:ext uri="{FF2B5EF4-FFF2-40B4-BE49-F238E27FC236}">
                <a16:creationId xmlns:a16="http://schemas.microsoft.com/office/drawing/2014/main" id="{070825F6-6F22-68E9-AF97-10CB5E4B3A1E}"/>
              </a:ext>
            </a:extLst>
          </p:cNvPr>
          <p:cNvSpPr>
            <a:spLocks/>
          </p:cNvSpPr>
          <p:nvPr userDrawn="1"/>
        </p:nvSpPr>
        <p:spPr bwMode="auto">
          <a:xfrm>
            <a:off x="4692651" y="6107114"/>
            <a:ext cx="7499349" cy="750887"/>
          </a:xfrm>
          <a:custGeom>
            <a:avLst/>
            <a:gdLst>
              <a:gd name="T0" fmla="*/ 3459546 w 9144711"/>
              <a:gd name="T1" fmla="*/ 461859 h 1221614"/>
              <a:gd name="T2" fmla="*/ 3459546 w 9144711"/>
              <a:gd name="T3" fmla="*/ 207919 h 1221614"/>
              <a:gd name="T4" fmla="*/ 2999040 w 9144711"/>
              <a:gd name="T5" fmla="*/ 24052 h 1221614"/>
              <a:gd name="T6" fmla="*/ 2518021 w 9144711"/>
              <a:gd name="T7" fmla="*/ 34605 h 1221614"/>
              <a:gd name="T8" fmla="*/ 2005116 w 9144711"/>
              <a:gd name="T9" fmla="*/ 118879 h 1221614"/>
              <a:gd name="T10" fmla="*/ 2005116 w 9144711"/>
              <a:gd name="T11" fmla="*/ 119351 h 1221614"/>
              <a:gd name="T12" fmla="*/ 0 w 9144711"/>
              <a:gd name="T13" fmla="*/ 461859 h 1221614"/>
              <a:gd name="T14" fmla="*/ 3459546 w 9144711"/>
              <a:gd name="T15" fmla="*/ 461859 h 12216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15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SG" sz="180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2AD5445-D134-4348-ABB6-7F8D1927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59" y="485902"/>
            <a:ext cx="10396685" cy="573024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F22CBAB-CE72-784D-9A30-AA8C67F2C22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97659" y="3339063"/>
            <a:ext cx="5198341" cy="2931109"/>
          </a:xfrm>
        </p:spPr>
        <p:txBody>
          <a:bodyPr lIns="90000" tIns="46800" rIns="90000" bIns="4680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057140B-E845-DF4C-9978-28376EB9E8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3339063"/>
            <a:ext cx="5198343" cy="2931109"/>
          </a:xfrm>
        </p:spPr>
        <p:txBody>
          <a:bodyPr lIns="90000" tIns="46800" rIns="90000" bIns="46800">
            <a:normAutofit/>
          </a:bodyPr>
          <a:lstStyle>
            <a:lvl1pPr marL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 marL="0">
              <a:spcBef>
                <a:spcPts val="0"/>
              </a:spcBef>
              <a:buFontTx/>
              <a:buNone/>
              <a:defRPr sz="2000"/>
            </a:lvl2pPr>
            <a:lvl3pPr marL="0">
              <a:spcBef>
                <a:spcPts val="0"/>
              </a:spcBef>
              <a:buFontTx/>
              <a:buNone/>
              <a:defRPr sz="1800"/>
            </a:lvl3pPr>
            <a:lvl4pPr marL="0">
              <a:spcBef>
                <a:spcPts val="0"/>
              </a:spcBef>
              <a:buFontTx/>
              <a:buNone/>
              <a:defRPr sz="1600"/>
            </a:lvl4pPr>
            <a:lvl5pPr marL="0">
              <a:spcBef>
                <a:spcPts val="0"/>
              </a:spcBef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870CCF-DC35-EE4E-80F7-3A05C0D3B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7656" y="1151981"/>
            <a:ext cx="10396685" cy="460066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71FB09A-0C3F-D24E-A3B7-48B7BEEA08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275" y="1685925"/>
            <a:ext cx="10397067" cy="157480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3D62851-3AE2-AC4D-050D-FDCC31668E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4540E8-0EE0-48D8-868F-F6963873E4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DA6E1-2787-5A75-0EB0-0A440AD89F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[Insert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3173983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7">
            <a:extLst>
              <a:ext uri="{FF2B5EF4-FFF2-40B4-BE49-F238E27FC236}">
                <a16:creationId xmlns:a16="http://schemas.microsoft.com/office/drawing/2014/main" id="{070825F6-6F22-68E9-AF97-10CB5E4B3A1E}"/>
              </a:ext>
            </a:extLst>
          </p:cNvPr>
          <p:cNvSpPr>
            <a:spLocks/>
          </p:cNvSpPr>
          <p:nvPr userDrawn="1"/>
        </p:nvSpPr>
        <p:spPr bwMode="auto">
          <a:xfrm>
            <a:off x="4692651" y="6107114"/>
            <a:ext cx="7499349" cy="750887"/>
          </a:xfrm>
          <a:custGeom>
            <a:avLst/>
            <a:gdLst>
              <a:gd name="T0" fmla="*/ 3459546 w 9144711"/>
              <a:gd name="T1" fmla="*/ 461859 h 1221614"/>
              <a:gd name="T2" fmla="*/ 3459546 w 9144711"/>
              <a:gd name="T3" fmla="*/ 207919 h 1221614"/>
              <a:gd name="T4" fmla="*/ 2999040 w 9144711"/>
              <a:gd name="T5" fmla="*/ 24052 h 1221614"/>
              <a:gd name="T6" fmla="*/ 2518021 w 9144711"/>
              <a:gd name="T7" fmla="*/ 34605 h 1221614"/>
              <a:gd name="T8" fmla="*/ 2005116 w 9144711"/>
              <a:gd name="T9" fmla="*/ 118879 h 1221614"/>
              <a:gd name="T10" fmla="*/ 2005116 w 9144711"/>
              <a:gd name="T11" fmla="*/ 119351 h 1221614"/>
              <a:gd name="T12" fmla="*/ 0 w 9144711"/>
              <a:gd name="T13" fmla="*/ 461859 h 1221614"/>
              <a:gd name="T14" fmla="*/ 3459546 w 9144711"/>
              <a:gd name="T15" fmla="*/ 461859 h 12216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15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SG" sz="180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2AD5445-D134-4348-ABB6-7F8D1927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59" y="485902"/>
            <a:ext cx="10396685" cy="573024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F22CBAB-CE72-784D-9A30-AA8C67F2C22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97659" y="3339063"/>
            <a:ext cx="5198341" cy="2931109"/>
          </a:xfrm>
        </p:spPr>
        <p:txBody>
          <a:bodyPr lIns="90000" tIns="46800" rIns="90000" bIns="4680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057140B-E845-DF4C-9978-28376EB9E8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3339063"/>
            <a:ext cx="5198343" cy="2931109"/>
          </a:xfrm>
        </p:spPr>
        <p:txBody>
          <a:bodyPr lIns="90000" tIns="46800" rIns="90000" bIns="46800">
            <a:normAutofit/>
          </a:bodyPr>
          <a:lstStyle>
            <a:lvl1pPr marL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 marL="0">
              <a:spcBef>
                <a:spcPts val="0"/>
              </a:spcBef>
              <a:buFontTx/>
              <a:buNone/>
              <a:defRPr sz="2000"/>
            </a:lvl2pPr>
            <a:lvl3pPr marL="0">
              <a:spcBef>
                <a:spcPts val="0"/>
              </a:spcBef>
              <a:buFontTx/>
              <a:buNone/>
              <a:defRPr sz="1800"/>
            </a:lvl3pPr>
            <a:lvl4pPr marL="0">
              <a:spcBef>
                <a:spcPts val="0"/>
              </a:spcBef>
              <a:buFontTx/>
              <a:buNone/>
              <a:defRPr sz="1600"/>
            </a:lvl4pPr>
            <a:lvl5pPr marL="0">
              <a:spcBef>
                <a:spcPts val="0"/>
              </a:spcBef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870CCF-DC35-EE4E-80F7-3A05C0D3B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7656" y="1151981"/>
            <a:ext cx="10396685" cy="460066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71FB09A-0C3F-D24E-A3B7-48B7BEEA08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275" y="1685925"/>
            <a:ext cx="10397067" cy="157480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3D62851-3AE2-AC4D-050D-FDCC31668E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4540E8-0EE0-48D8-868F-F6963873E4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DA6E1-2787-5A75-0EB0-0A440AD89F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[Insert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379111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0062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7">
            <a:extLst>
              <a:ext uri="{FF2B5EF4-FFF2-40B4-BE49-F238E27FC236}">
                <a16:creationId xmlns:a16="http://schemas.microsoft.com/office/drawing/2014/main" id="{070825F6-6F22-68E9-AF97-10CB5E4B3A1E}"/>
              </a:ext>
            </a:extLst>
          </p:cNvPr>
          <p:cNvSpPr>
            <a:spLocks/>
          </p:cNvSpPr>
          <p:nvPr userDrawn="1"/>
        </p:nvSpPr>
        <p:spPr bwMode="auto">
          <a:xfrm>
            <a:off x="4692651" y="6107114"/>
            <a:ext cx="7499349" cy="750887"/>
          </a:xfrm>
          <a:custGeom>
            <a:avLst/>
            <a:gdLst>
              <a:gd name="T0" fmla="*/ 3459546 w 9144711"/>
              <a:gd name="T1" fmla="*/ 461859 h 1221614"/>
              <a:gd name="T2" fmla="*/ 3459546 w 9144711"/>
              <a:gd name="T3" fmla="*/ 207919 h 1221614"/>
              <a:gd name="T4" fmla="*/ 2999040 w 9144711"/>
              <a:gd name="T5" fmla="*/ 24052 h 1221614"/>
              <a:gd name="T6" fmla="*/ 2518021 w 9144711"/>
              <a:gd name="T7" fmla="*/ 34605 h 1221614"/>
              <a:gd name="T8" fmla="*/ 2005116 w 9144711"/>
              <a:gd name="T9" fmla="*/ 118879 h 1221614"/>
              <a:gd name="T10" fmla="*/ 2005116 w 9144711"/>
              <a:gd name="T11" fmla="*/ 119351 h 1221614"/>
              <a:gd name="T12" fmla="*/ 0 w 9144711"/>
              <a:gd name="T13" fmla="*/ 461859 h 1221614"/>
              <a:gd name="T14" fmla="*/ 3459546 w 9144711"/>
              <a:gd name="T15" fmla="*/ 461859 h 12216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15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SG" sz="180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2AD5445-D134-4348-ABB6-7F8D1927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59" y="485902"/>
            <a:ext cx="10396685" cy="573024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F22CBAB-CE72-784D-9A30-AA8C67F2C22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97659" y="3339063"/>
            <a:ext cx="5198341" cy="2931109"/>
          </a:xfrm>
        </p:spPr>
        <p:txBody>
          <a:bodyPr lIns="90000" tIns="46800" rIns="90000" bIns="4680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057140B-E845-DF4C-9978-28376EB9E8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3339063"/>
            <a:ext cx="5198343" cy="2931109"/>
          </a:xfrm>
        </p:spPr>
        <p:txBody>
          <a:bodyPr lIns="90000" tIns="46800" rIns="90000" bIns="46800">
            <a:normAutofit/>
          </a:bodyPr>
          <a:lstStyle>
            <a:lvl1pPr marL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 marL="0">
              <a:spcBef>
                <a:spcPts val="0"/>
              </a:spcBef>
              <a:buFontTx/>
              <a:buNone/>
              <a:defRPr sz="2000"/>
            </a:lvl2pPr>
            <a:lvl3pPr marL="0">
              <a:spcBef>
                <a:spcPts val="0"/>
              </a:spcBef>
              <a:buFontTx/>
              <a:buNone/>
              <a:defRPr sz="1800"/>
            </a:lvl3pPr>
            <a:lvl4pPr marL="0">
              <a:spcBef>
                <a:spcPts val="0"/>
              </a:spcBef>
              <a:buFontTx/>
              <a:buNone/>
              <a:defRPr sz="1600"/>
            </a:lvl4pPr>
            <a:lvl5pPr marL="0">
              <a:spcBef>
                <a:spcPts val="0"/>
              </a:spcBef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870CCF-DC35-EE4E-80F7-3A05C0D3B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7656" y="1151981"/>
            <a:ext cx="10396685" cy="460066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71FB09A-0C3F-D24E-A3B7-48B7BEEA08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275" y="1685925"/>
            <a:ext cx="10397067" cy="157480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3D62851-3AE2-AC4D-050D-FDCC31668E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4540E8-0EE0-48D8-868F-F6963873E4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DA6E1-2787-5A75-0EB0-0A440AD89F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[Insert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37059678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7">
            <a:extLst>
              <a:ext uri="{FF2B5EF4-FFF2-40B4-BE49-F238E27FC236}">
                <a16:creationId xmlns:a16="http://schemas.microsoft.com/office/drawing/2014/main" id="{070825F6-6F22-68E9-AF97-10CB5E4B3A1E}"/>
              </a:ext>
            </a:extLst>
          </p:cNvPr>
          <p:cNvSpPr>
            <a:spLocks/>
          </p:cNvSpPr>
          <p:nvPr userDrawn="1"/>
        </p:nvSpPr>
        <p:spPr bwMode="auto">
          <a:xfrm>
            <a:off x="4692651" y="6107114"/>
            <a:ext cx="7499349" cy="750887"/>
          </a:xfrm>
          <a:custGeom>
            <a:avLst/>
            <a:gdLst>
              <a:gd name="T0" fmla="*/ 3459546 w 9144711"/>
              <a:gd name="T1" fmla="*/ 461859 h 1221614"/>
              <a:gd name="T2" fmla="*/ 3459546 w 9144711"/>
              <a:gd name="T3" fmla="*/ 207919 h 1221614"/>
              <a:gd name="T4" fmla="*/ 2999040 w 9144711"/>
              <a:gd name="T5" fmla="*/ 24052 h 1221614"/>
              <a:gd name="T6" fmla="*/ 2518021 w 9144711"/>
              <a:gd name="T7" fmla="*/ 34605 h 1221614"/>
              <a:gd name="T8" fmla="*/ 2005116 w 9144711"/>
              <a:gd name="T9" fmla="*/ 118879 h 1221614"/>
              <a:gd name="T10" fmla="*/ 2005116 w 9144711"/>
              <a:gd name="T11" fmla="*/ 119351 h 1221614"/>
              <a:gd name="T12" fmla="*/ 0 w 9144711"/>
              <a:gd name="T13" fmla="*/ 461859 h 1221614"/>
              <a:gd name="T14" fmla="*/ 3459546 w 9144711"/>
              <a:gd name="T15" fmla="*/ 461859 h 12216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44711" h="1221614">
                <a:moveTo>
                  <a:pt x="9144712" y="1221615"/>
                </a:moveTo>
                <a:lnTo>
                  <a:pt x="9144712" y="549947"/>
                </a:lnTo>
                <a:cubicBezTo>
                  <a:pt x="8508426" y="266111"/>
                  <a:pt x="8129644" y="123514"/>
                  <a:pt x="7927445" y="63617"/>
                </a:cubicBezTo>
                <a:cubicBezTo>
                  <a:pt x="7472078" y="-71263"/>
                  <a:pt x="6976952" y="42797"/>
                  <a:pt x="6655953" y="91529"/>
                </a:cubicBezTo>
                <a:lnTo>
                  <a:pt x="5300178" y="314434"/>
                </a:lnTo>
                <a:cubicBezTo>
                  <a:pt x="5300178" y="314434"/>
                  <a:pt x="5300178" y="314886"/>
                  <a:pt x="5300178" y="315684"/>
                </a:cubicBezTo>
                <a:lnTo>
                  <a:pt x="0" y="1221615"/>
                </a:lnTo>
                <a:lnTo>
                  <a:pt x="9144712" y="12216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156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SG" sz="180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2AD5445-D134-4348-ABB6-7F8D1927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59" y="485902"/>
            <a:ext cx="10396685" cy="573024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F22CBAB-CE72-784D-9A30-AA8C67F2C22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97659" y="3339063"/>
            <a:ext cx="5198341" cy="2931109"/>
          </a:xfrm>
        </p:spPr>
        <p:txBody>
          <a:bodyPr lIns="90000" tIns="46800" rIns="90000" bIns="4680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057140B-E845-DF4C-9978-28376EB9E8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3339063"/>
            <a:ext cx="5198343" cy="2931109"/>
          </a:xfrm>
        </p:spPr>
        <p:txBody>
          <a:bodyPr lIns="90000" tIns="46800" rIns="90000" bIns="46800">
            <a:normAutofit/>
          </a:bodyPr>
          <a:lstStyle>
            <a:lvl1pPr marL="0">
              <a:spcBef>
                <a:spcPts val="0"/>
              </a:spcBef>
              <a:buFontTx/>
              <a:buNone/>
              <a:defRPr sz="1600">
                <a:solidFill>
                  <a:srgbClr val="000000"/>
                </a:solidFill>
              </a:defRPr>
            </a:lvl1pPr>
            <a:lvl2pPr marL="0">
              <a:spcBef>
                <a:spcPts val="0"/>
              </a:spcBef>
              <a:buFontTx/>
              <a:buNone/>
              <a:defRPr sz="2000"/>
            </a:lvl2pPr>
            <a:lvl3pPr marL="0">
              <a:spcBef>
                <a:spcPts val="0"/>
              </a:spcBef>
              <a:buFontTx/>
              <a:buNone/>
              <a:defRPr sz="1800"/>
            </a:lvl3pPr>
            <a:lvl4pPr marL="0">
              <a:spcBef>
                <a:spcPts val="0"/>
              </a:spcBef>
              <a:buFontTx/>
              <a:buNone/>
              <a:defRPr sz="1600"/>
            </a:lvl4pPr>
            <a:lvl5pPr marL="0">
              <a:spcBef>
                <a:spcPts val="0"/>
              </a:spcBef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870CCF-DC35-EE4E-80F7-3A05C0D3B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7656" y="1151981"/>
            <a:ext cx="10396685" cy="460066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71FB09A-0C3F-D24E-A3B7-48B7BEEA08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275" y="1685925"/>
            <a:ext cx="10397067" cy="157480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3D62851-3AE2-AC4D-050D-FDCC31668E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4540E8-0EE0-48D8-868F-F6963873E4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DA6E1-2787-5A75-0EB0-0A440AD89F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[Insert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30209038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4002D-71C8-7045-9FD8-B90C137D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E5F0FAF0-BA08-A749-B63F-36BCB1151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20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Restricted, Non-Sensitive</a:t>
            </a:r>
          </a:p>
        </p:txBody>
      </p:sp>
    </p:spTree>
    <p:extLst>
      <p:ext uri="{BB962C8B-B14F-4D97-AF65-F5344CB8AC3E}">
        <p14:creationId xmlns:p14="http://schemas.microsoft.com/office/powerpoint/2010/main" val="39133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80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948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671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369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195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9636825"/>
      </p:ext>
    </p:extLst>
  </p:cSld>
  <p:clrMapOvr>
    <a:masterClrMapping/>
  </p:clrMapOvr>
</p:sldLayout>
</file>

<file path=ppt/slideMasters/_rels/slideMaster1.xml.rels>&#65279;<?xml version="1.0" encoding="utf-8" standalone="yes"?>
<Relationships xmlns="http://schemas.openxmlformats.org/package/2006/relationships">
  <Relationship Id="rId8" Type="http://schemas.openxmlformats.org/officeDocument/2006/relationships/slideLayout" Target="../slideLayouts/slideLayout8.xml" />
  <Relationship Id="rId3" Type="http://schemas.openxmlformats.org/officeDocument/2006/relationships/slideLayout" Target="../slideLayouts/slideLayout3.xml" />
  <Relationship Id="rId7" Type="http://schemas.openxmlformats.org/officeDocument/2006/relationships/slideLayout" Target="../slideLayouts/slideLayout7.xml" />
  <Relationship Id="rId12" Type="http://schemas.openxmlformats.org/officeDocument/2006/relationships/theme" Target="../theme/theme1.xml" />
  <Relationship Id="rId2" Type="http://schemas.openxmlformats.org/officeDocument/2006/relationships/slideLayout" Target="../slideLayouts/slideLayout2.xml" />
  <Relationship Id="rId1" Type="http://schemas.openxmlformats.org/officeDocument/2006/relationships/slideLayout" Target="../slideLayouts/slideLayout1.xml" />
  <Relationship Id="rId6" Type="http://schemas.openxmlformats.org/officeDocument/2006/relationships/slideLayout" Target="../slideLayouts/slideLayout6.xml" />
  <Relationship Id="rId11" Type="http://schemas.openxmlformats.org/officeDocument/2006/relationships/slideLayout" Target="../slideLayouts/slideLayout11.xml" />
  <Relationship Id="rId5" Type="http://schemas.openxmlformats.org/officeDocument/2006/relationships/slideLayout" Target="../slideLayouts/slideLayout5.xml" />
  <Relationship Id="rId10" Type="http://schemas.openxmlformats.org/officeDocument/2006/relationships/slideLayout" Target="../slideLayouts/slideLayout10.xml" />
  <Relationship Id="rId4" Type="http://schemas.openxmlformats.org/officeDocument/2006/relationships/slideLayout" Target="../slideLayouts/slideLayout4.xml" />
  <Relationship Id="rId9" Type="http://schemas.openxmlformats.org/officeDocument/2006/relationships/slideLayout" Target="../slideLayouts/slideLayout9.xml" />
</Relationships>
</file>

<file path=ppt/slideMasters/_rels/slideMaster2.xml.rels>&#65279;<?xml version="1.0" encoding="utf-8" standalone="yes"?>
<Relationships xmlns="http://schemas.openxmlformats.org/package/2006/relationships">
  <Relationship Id="rId8" Type="http://schemas.openxmlformats.org/officeDocument/2006/relationships/slideLayout" Target="../slideLayouts/slideLayout19.xml" />
  <Relationship Id="rId13" Type="http://schemas.openxmlformats.org/officeDocument/2006/relationships/slideLayout" Target="../slideLayouts/slideLayout24.xml" />
  <Relationship Id="rId18" Type="http://schemas.openxmlformats.org/officeDocument/2006/relationships/slideLayout" Target="../slideLayouts/slideLayout29.xml" />
  <Relationship Id="rId3" Type="http://schemas.openxmlformats.org/officeDocument/2006/relationships/slideLayout" Target="../slideLayouts/slideLayout14.xml" />
  <Relationship Id="rId21" Type="http://schemas.openxmlformats.org/officeDocument/2006/relationships/slideLayout" Target="../slideLayouts/slideLayout32.xml" />
  <Relationship Id="rId7" Type="http://schemas.openxmlformats.org/officeDocument/2006/relationships/slideLayout" Target="../slideLayouts/slideLayout18.xml" />
  <Relationship Id="rId12" Type="http://schemas.openxmlformats.org/officeDocument/2006/relationships/slideLayout" Target="../slideLayouts/slideLayout23.xml" />
  <Relationship Id="rId17" Type="http://schemas.openxmlformats.org/officeDocument/2006/relationships/slideLayout" Target="../slideLayouts/slideLayout28.xml" />
  <Relationship Id="rId2" Type="http://schemas.openxmlformats.org/officeDocument/2006/relationships/slideLayout" Target="../slideLayouts/slideLayout13.xml" />
  <Relationship Id="rId16" Type="http://schemas.openxmlformats.org/officeDocument/2006/relationships/slideLayout" Target="../slideLayouts/slideLayout27.xml" />
  <Relationship Id="rId20" Type="http://schemas.openxmlformats.org/officeDocument/2006/relationships/slideLayout" Target="../slideLayouts/slideLayout31.xml" />
  <Relationship Id="rId1" Type="http://schemas.openxmlformats.org/officeDocument/2006/relationships/slideLayout" Target="../slideLayouts/slideLayout12.xml" />
  <Relationship Id="rId6" Type="http://schemas.openxmlformats.org/officeDocument/2006/relationships/slideLayout" Target="../slideLayouts/slideLayout17.xml" />
  <Relationship Id="rId11" Type="http://schemas.openxmlformats.org/officeDocument/2006/relationships/slideLayout" Target="../slideLayouts/slideLayout22.xml" />
  <Relationship Id="rId5" Type="http://schemas.openxmlformats.org/officeDocument/2006/relationships/slideLayout" Target="../slideLayouts/slideLayout16.xml" />
  <Relationship Id="rId15" Type="http://schemas.openxmlformats.org/officeDocument/2006/relationships/slideLayout" Target="../slideLayouts/slideLayout26.xml" />
  <Relationship Id="rId10" Type="http://schemas.openxmlformats.org/officeDocument/2006/relationships/slideLayout" Target="../slideLayouts/slideLayout21.xml" />
  <Relationship Id="rId19" Type="http://schemas.openxmlformats.org/officeDocument/2006/relationships/slideLayout" Target="../slideLayouts/slideLayout30.xml" />
  <Relationship Id="rId4" Type="http://schemas.openxmlformats.org/officeDocument/2006/relationships/slideLayout" Target="../slideLayouts/slideLayout15.xml" />
  <Relationship Id="rId9" Type="http://schemas.openxmlformats.org/officeDocument/2006/relationships/slideLayout" Target="../slideLayouts/slideLayout20.xml" />
  <Relationship Id="rId14" Type="http://schemas.openxmlformats.org/officeDocument/2006/relationships/slideLayout" Target="../slideLayouts/slideLayout25.xml" />
  <Relationship Id="rId22" Type="http://schemas.openxmlformats.org/officeDocument/2006/relationships/theme" Target="../theme/theme2.xml" 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2E421-5E13-4772-A170-DF946FE92F43}" type="datetimeFigureOut">
              <a:rPr lang="en-SG" smtClean="0"/>
              <a:t>7/1/2026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243A2-386C-46AC-BE6D-B9A356F57BF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014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020AD-59E3-C84F-923E-4130D21E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598"/>
            <a:ext cx="10515600" cy="682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AEE34-3FD9-1F45-B067-0F3225969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4841"/>
            <a:ext cx="10515600" cy="4752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AFC49-3472-CE4B-B134-3C41C4A6E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FA8538C-ADDD-3A48-B6C1-FC85E5456D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F0FAF0-BA08-A749-B63F-36BCB1151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20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[Input data classification]</a:t>
            </a:r>
          </a:p>
        </p:txBody>
      </p:sp>
    </p:spTree>
    <p:extLst>
      <p:ext uri="{BB962C8B-B14F-4D97-AF65-F5344CB8AC3E}">
        <p14:creationId xmlns:p14="http://schemas.microsoft.com/office/powerpoint/2010/main" val="8616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None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
<Relationships xmlns="http://schemas.openxmlformats.org/package/2006/relationships">
  <Relationship Id="rId8" Type="http://schemas.openxmlformats.org/officeDocument/2006/relationships/image" Target="../media/image15.png" />
  <Relationship Id="rId3" Type="http://schemas.openxmlformats.org/officeDocument/2006/relationships/image" Target="../media/image10.png" />
  <Relationship Id="rId7" Type="http://schemas.openxmlformats.org/officeDocument/2006/relationships/image" Target="../media/image14.png" />
  <Relationship Id="rId12" Type="http://schemas.openxmlformats.org/officeDocument/2006/relationships/image" Target="../media/image19.png" />
  <Relationship Id="rId2" Type="http://schemas.openxmlformats.org/officeDocument/2006/relationships/image" Target="../media/image9.png" />
  <Relationship Id="rId1" Type="http://schemas.openxmlformats.org/officeDocument/2006/relationships/slideLayout" Target="../slideLayouts/slideLayout2.xml" />
  <Relationship Id="rId6" Type="http://schemas.openxmlformats.org/officeDocument/2006/relationships/image" Target="../media/image13.png" />
  <Relationship Id="rId11" Type="http://schemas.openxmlformats.org/officeDocument/2006/relationships/image" Target="../media/image18.png" />
  <Relationship Id="rId5" Type="http://schemas.openxmlformats.org/officeDocument/2006/relationships/image" Target="../media/image12.png" />
  <Relationship Id="rId10" Type="http://schemas.openxmlformats.org/officeDocument/2006/relationships/image" Target="../media/image17.png" />
  <Relationship Id="rId4" Type="http://schemas.openxmlformats.org/officeDocument/2006/relationships/image" Target="../media/image11.png" />
  <Relationship Id="rId9" Type="http://schemas.openxmlformats.org/officeDocument/2006/relationships/image" Target="../media/image16.png" />
</Relationships>
</file>

<file path=ppt/slides/_rels/slide10.xml.rels>&#65279;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2.xml" />
</Relationships>
</file>

<file path=ppt/slides/_rels/slide11.xml.rels>&#65279;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2.xml" />
</Relationships>
</file>

<file path=ppt/slides/_rels/slide12.xml.rels>&#65279;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2.xml" />
</Relationships>
</file>

<file path=ppt/slides/_rels/slide13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29.png" />
  <Relationship Id="rId2" Type="http://schemas.openxmlformats.org/officeDocument/2006/relationships/image" Target="../media/image28.png" />
  <Relationship Id="rId1" Type="http://schemas.openxmlformats.org/officeDocument/2006/relationships/slideLayout" Target="../slideLayouts/slideLayout6.xml" />
</Relationships>
</file>

<file path=ppt/slides/_rels/slide14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31.png" />
  <Relationship Id="rId2" Type="http://schemas.openxmlformats.org/officeDocument/2006/relationships/image" Target="../media/image30.png" />
  <Relationship Id="rId1" Type="http://schemas.openxmlformats.org/officeDocument/2006/relationships/slideLayout" Target="../slideLayouts/slideLayout6.xml" />
</Relationships>
</file>

<file path=ppt/slides/_rels/slide15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33.png" />
  <Relationship Id="rId2" Type="http://schemas.openxmlformats.org/officeDocument/2006/relationships/image" Target="../media/image32.png" />
  <Relationship Id="rId1" Type="http://schemas.openxmlformats.org/officeDocument/2006/relationships/slideLayout" Target="../slideLayouts/slideLayout6.xml" />
</Relationships>
</file>

<file path=ppt/slides/_rels/slide16.xml.rels>&#65279;<?xml version="1.0" encoding="utf-8" standalone="yes"?>
<Relationships xmlns="http://schemas.openxmlformats.org/package/2006/relationships">
  <Relationship Id="rId2" Type="http://schemas.openxmlformats.org/officeDocument/2006/relationships/image" Target="../media/image34.png" />
  <Relationship Id="rId1" Type="http://schemas.openxmlformats.org/officeDocument/2006/relationships/slideLayout" Target="../slideLayouts/slideLayout6.xml" />
</Relationships>
</file>

<file path=ppt/slides/_rels/slide17.xml.rels>&#65279;<?xml version="1.0" encoding="utf-8" standalone="yes"?>
<Relationships xmlns="http://schemas.openxmlformats.org/package/2006/relationships">
  <Relationship Id="rId2" Type="http://schemas.openxmlformats.org/officeDocument/2006/relationships/image" Target="../media/image35.png" />
  <Relationship Id="rId1" Type="http://schemas.openxmlformats.org/officeDocument/2006/relationships/slideLayout" Target="../slideLayouts/slideLayout6.xml" />
</Relationships>
</file>

<file path=ppt/slides/_rels/slide18.xml.rels>&#65279;<?xml version="1.0" encoding="utf-8" standalone="yes"?>
<Relationships xmlns="http://schemas.openxmlformats.org/package/2006/relationships">
  <Relationship Id="rId2" Type="http://schemas.openxmlformats.org/officeDocument/2006/relationships/notesSlide" Target="../notesSlides/notesSlide7.xml" />
  <Relationship Id="rId1" Type="http://schemas.openxmlformats.org/officeDocument/2006/relationships/slideLayout" Target="../slideLayouts/slideLayout6.xml" />
</Relationships>
</file>

<file path=ppt/slides/_rels/slide19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36.png" />
  <Relationship Id="rId2" Type="http://schemas.openxmlformats.org/officeDocument/2006/relationships/notesSlide" Target="../notesSlides/notesSlide8.xml" />
  <Relationship Id="rId1" Type="http://schemas.openxmlformats.org/officeDocument/2006/relationships/slideLayout" Target="../slideLayouts/slideLayout6.xml" />
  <Relationship Id="rId4" Type="http://schemas.openxmlformats.org/officeDocument/2006/relationships/image" Target="../media/image37.jpeg" />
</Relationships>
</file>

<file path=ppt/slides/_rels/slide2.xml.rels>&#65279;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21.xml" />
</Relationships>
</file>

<file path=ppt/slides/_rels/slide20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38.png" />
  <Relationship Id="rId2" Type="http://schemas.openxmlformats.org/officeDocument/2006/relationships/notesSlide" Target="../notesSlides/notesSlide9.xml" />
  <Relationship Id="rId1" Type="http://schemas.openxmlformats.org/officeDocument/2006/relationships/slideLayout" Target="../slideLayouts/slideLayout6.xml" />
  <Relationship Id="rId4" Type="http://schemas.openxmlformats.org/officeDocument/2006/relationships/image" Target="../media/image39.png" />
</Relationships>
</file>

<file path=ppt/slides/_rels/slide21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40.png" />
  <Relationship Id="rId2" Type="http://schemas.openxmlformats.org/officeDocument/2006/relationships/notesSlide" Target="../notesSlides/notesSlide10.xml" />
  <Relationship Id="rId1" Type="http://schemas.openxmlformats.org/officeDocument/2006/relationships/slideLayout" Target="../slideLayouts/slideLayout6.xml" />
  <Relationship Id="rId4" Type="http://schemas.openxmlformats.org/officeDocument/2006/relationships/image" Target="../media/image41.png" />
</Relationships>
</file>

<file path=ppt/slides/_rels/slide22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42.png" />
  <Relationship Id="rId2" Type="http://schemas.openxmlformats.org/officeDocument/2006/relationships/notesSlide" Target="../notesSlides/notesSlide11.xml" />
  <Relationship Id="rId1" Type="http://schemas.openxmlformats.org/officeDocument/2006/relationships/slideLayout" Target="../slideLayouts/slideLayout6.xml" />
</Relationships>
</file>

<file path=ppt/slides/_rels/slide3.xml.rels>&#65279;<?xml version="1.0" encoding="utf-8" standalone="yes"?>
<Relationships xmlns="http://schemas.openxmlformats.org/package/2006/relationships">
  <Relationship Id="rId2" Type="http://schemas.openxmlformats.org/officeDocument/2006/relationships/notesSlide" Target="../notesSlides/notesSlide1.xml" />
  <Relationship Id="rId1" Type="http://schemas.openxmlformats.org/officeDocument/2006/relationships/slideLayout" Target="../slideLayouts/slideLayout6.xml" />
</Relationships>
</file>

<file path=ppt/slides/_rels/slide4.xml.rels>&#65279;<?xml version="1.0" encoding="utf-8" standalone="yes"?>
<Relationships xmlns="http://schemas.openxmlformats.org/package/2006/relationships">
  <Relationship Id="rId2" Type="http://schemas.openxmlformats.org/officeDocument/2006/relationships/notesSlide" Target="../notesSlides/notesSlide2.xml" />
  <Relationship Id="rId1" Type="http://schemas.openxmlformats.org/officeDocument/2006/relationships/slideLayout" Target="../slideLayouts/slideLayout6.xml" />
</Relationships>
</file>

<file path=ppt/slides/_rels/slide5.xml.rels>&#65279;<?xml version="1.0" encoding="utf-8" standalone="yes"?>
<Relationships xmlns="http://schemas.openxmlformats.org/package/2006/relationships">
  <Relationship Id="rId2" Type="http://schemas.openxmlformats.org/officeDocument/2006/relationships/notesSlide" Target="../notesSlides/notesSlide3.xml" />
  <Relationship Id="rId1" Type="http://schemas.openxmlformats.org/officeDocument/2006/relationships/slideLayout" Target="../slideLayouts/slideLayout6.xml" />
</Relationships>
</file>

<file path=ppt/slides/_rels/slide6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20.png" />
  <Relationship Id="rId2" Type="http://schemas.openxmlformats.org/officeDocument/2006/relationships/notesSlide" Target="../notesSlides/notesSlide4.xml" />
  <Relationship Id="rId1" Type="http://schemas.openxmlformats.org/officeDocument/2006/relationships/slideLayout" Target="../slideLayouts/slideLayout6.xml" />
</Relationships>
</file>

<file path=ppt/slides/_rels/slide7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21.png" />
  <Relationship Id="rId2" Type="http://schemas.openxmlformats.org/officeDocument/2006/relationships/notesSlide" Target="../notesSlides/notesSlide5.xml" />
  <Relationship Id="rId1" Type="http://schemas.openxmlformats.org/officeDocument/2006/relationships/slideLayout" Target="../slideLayouts/slideLayout6.xml" />
</Relationships>
</file>

<file path=ppt/slides/_rels/slide8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22.png" />
  <Relationship Id="rId2" Type="http://schemas.openxmlformats.org/officeDocument/2006/relationships/notesSlide" Target="../notesSlides/notesSlide6.xml" />
  <Relationship Id="rId1" Type="http://schemas.openxmlformats.org/officeDocument/2006/relationships/slideLayout" Target="../slideLayouts/slideLayout21.xml" />
  <Relationship Id="rId4" Type="http://schemas.openxmlformats.org/officeDocument/2006/relationships/image" Target="../media/image23.svg" />
</Relationships>
</file>

<file path=ppt/slides/_rels/slide9.xml.rels>&#65279;<?xml version="1.0" encoding="utf-8" standalone="yes"?>
<Relationships xmlns="http://schemas.openxmlformats.org/package/2006/relationships">
  <Relationship Id="rId3" Type="http://schemas.openxmlformats.org/officeDocument/2006/relationships/image" Target="../media/image25.png" />
  <Relationship Id="rId2" Type="http://schemas.openxmlformats.org/officeDocument/2006/relationships/image" Target="../media/image24.png" />
  <Relationship Id="rId1" Type="http://schemas.openxmlformats.org/officeDocument/2006/relationships/slideLayout" Target="../slideLayouts/slideLayout6.xml" />
  <Relationship Id="rId5" Type="http://schemas.openxmlformats.org/officeDocument/2006/relationships/image" Target="../media/image27.png" />
  <Relationship Id="rId4" Type="http://schemas.openxmlformats.org/officeDocument/2006/relationships/image" Target="../media/image26.pn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140" y="234987"/>
            <a:ext cx="2241860" cy="614904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19486"/>
              </p:ext>
            </p:extLst>
          </p:nvPr>
        </p:nvGraphicFramePr>
        <p:xfrm>
          <a:off x="26989" y="1084878"/>
          <a:ext cx="12138021" cy="586042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046007">
                  <a:extLst>
                    <a:ext uri="{9D8B030D-6E8A-4147-A177-3AD203B41FA5}">
                      <a16:colId xmlns:a16="http://schemas.microsoft.com/office/drawing/2014/main" val="1473611313"/>
                    </a:ext>
                  </a:extLst>
                </a:gridCol>
                <a:gridCol w="4046007">
                  <a:extLst>
                    <a:ext uri="{9D8B030D-6E8A-4147-A177-3AD203B41FA5}">
                      <a16:colId xmlns:a16="http://schemas.microsoft.com/office/drawing/2014/main" val="1257546496"/>
                    </a:ext>
                  </a:extLst>
                </a:gridCol>
                <a:gridCol w="4046007">
                  <a:extLst>
                    <a:ext uri="{9D8B030D-6E8A-4147-A177-3AD203B41FA5}">
                      <a16:colId xmlns:a16="http://schemas.microsoft.com/office/drawing/2014/main" val="2888357685"/>
                    </a:ext>
                  </a:extLst>
                </a:gridCol>
              </a:tblGrid>
              <a:tr h="1924374">
                <a:tc>
                  <a:txBody>
                    <a:bodyPr/>
                    <a:lstStyle/>
                    <a:p>
                      <a:r>
                        <a:rPr lang="en-US" dirty="0"/>
                        <a:t>1. Reasons for</a:t>
                      </a:r>
                      <a:r>
                        <a:rPr lang="en-US" baseline="0" dirty="0"/>
                        <a:t> Action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Problem</a:t>
                      </a:r>
                      <a:r>
                        <a:rPr lang="en-US" baseline="0" dirty="0"/>
                        <a:t> Analysis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 Completion Plan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38918"/>
                  </a:ext>
                </a:extLst>
              </a:tr>
              <a:tr h="1924374">
                <a:tc>
                  <a:txBody>
                    <a:bodyPr/>
                    <a:lstStyle/>
                    <a:p>
                      <a:r>
                        <a:rPr lang="en-US" dirty="0"/>
                        <a:t>2. Initial</a:t>
                      </a:r>
                      <a:r>
                        <a:rPr lang="en-US" baseline="0" dirty="0"/>
                        <a:t> State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  <a:r>
                        <a:rPr lang="en-US" baseline="0" dirty="0"/>
                        <a:t> Solution Approach</a:t>
                      </a:r>
                    </a:p>
                    <a:p>
                      <a:r>
                        <a:rPr lang="en-SG" dirty="0"/>
                        <a:t>Tools used as follows </a:t>
                      </a:r>
                    </a:p>
                    <a:p>
                      <a:r>
                        <a:rPr lang="en-SG" dirty="0"/>
                        <a:t>✓ Lean methodologies: Gap Analysis, Cell concepts, Standard Work</a:t>
                      </a:r>
                    </a:p>
                    <a:p>
                      <a:r>
                        <a:rPr lang="en-SG" dirty="0"/>
                        <a:t>Design thinking: Persona, VSEM</a:t>
                      </a:r>
                    </a:p>
                    <a:p>
                      <a:r>
                        <a:rPr lang="en-SG" dirty="0"/>
                        <a:t>✓ Future VSM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 Confirmed State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748688"/>
                  </a:ext>
                </a:extLst>
              </a:tr>
              <a:tr h="1924374">
                <a:tc>
                  <a:txBody>
                    <a:bodyPr/>
                    <a:lstStyle/>
                    <a:p>
                      <a:r>
                        <a:rPr lang="en-US" dirty="0"/>
                        <a:t>3. Target State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 Rapid</a:t>
                      </a:r>
                      <a:r>
                        <a:rPr lang="en-US" baseline="0" dirty="0"/>
                        <a:t> Experiment and Prototype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</a:t>
                      </a:r>
                      <a:r>
                        <a:rPr lang="en-US" baseline="0" dirty="0"/>
                        <a:t> Insights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62000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CE6D14-0A58-C6D4-B151-2E4C7B375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609724"/>
              </p:ext>
            </p:extLst>
          </p:nvPr>
        </p:nvGraphicFramePr>
        <p:xfrm>
          <a:off x="0" y="0"/>
          <a:ext cx="9896161" cy="1084326"/>
        </p:xfrm>
        <a:graphic>
          <a:graphicData uri="http://schemas.openxmlformats.org/drawingml/2006/table">
            <a:tbl>
              <a:tblPr firstRow="1" bandRow="1"/>
              <a:tblGrid>
                <a:gridCol w="4118356">
                  <a:extLst>
                    <a:ext uri="{9D8B030D-6E8A-4147-A177-3AD203B41FA5}">
                      <a16:colId xmlns:a16="http://schemas.microsoft.com/office/drawing/2014/main" val="2639124105"/>
                    </a:ext>
                  </a:extLst>
                </a:gridCol>
                <a:gridCol w="3129604">
                  <a:extLst>
                    <a:ext uri="{9D8B030D-6E8A-4147-A177-3AD203B41FA5}">
                      <a16:colId xmlns:a16="http://schemas.microsoft.com/office/drawing/2014/main" val="4244578594"/>
                    </a:ext>
                  </a:extLst>
                </a:gridCol>
                <a:gridCol w="2648201">
                  <a:extLst>
                    <a:ext uri="{9D8B030D-6E8A-4147-A177-3AD203B41FA5}">
                      <a16:colId xmlns:a16="http://schemas.microsoft.com/office/drawing/2014/main" val="794752698"/>
                    </a:ext>
                  </a:extLst>
                </a:gridCol>
              </a:tblGrid>
              <a:tr h="145415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Project Title: </a:t>
                      </a:r>
                      <a:r>
                        <a:rPr lang="en-US" sz="1200" b="1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OPTICS</a:t>
                      </a: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200" b="1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ptimizing </a:t>
                      </a:r>
                      <a:r>
                        <a:rPr lang="en-US" sz="1200" b="1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rocesses for </a:t>
                      </a:r>
                      <a:r>
                        <a:rPr lang="en-US" sz="1200" b="1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reatment, </a:t>
                      </a:r>
                      <a:r>
                        <a:rPr lang="en-US" sz="1200" b="1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mproving </a:t>
                      </a:r>
                      <a:r>
                        <a:rPr lang="en-US" sz="1200" b="1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are &amp; </a:t>
                      </a:r>
                      <a:r>
                        <a:rPr lang="en-US" sz="1200" b="1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atisfaction </a:t>
                      </a:r>
                      <a:endParaRPr lang="en-SG" sz="12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018582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Department: Ophthalmology</a:t>
                      </a:r>
                      <a:endParaRPr lang="en-SG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Period: Feb 2025 – Dec 2025</a:t>
                      </a:r>
                      <a:endParaRPr lang="en-SG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Facilitator/s: Lee Lay Pei, Goh Shi Min, Tania (Advisor: Jay Tan)</a:t>
                      </a:r>
                      <a:endParaRPr lang="en-SG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965838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Sponsors (HODs):Prof Victor, Dr Charmaine, Perrine Lee</a:t>
                      </a:r>
                      <a:endParaRPr lang="en-SG" sz="12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Team Leader/s: Dr David Chen</a:t>
                      </a:r>
                      <a:endParaRPr lang="en-SG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92554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09DFC3D-8486-C8CC-6E36-68816D88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4" y="1480458"/>
            <a:ext cx="3369244" cy="1440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1A6C17-77AB-4083-81C0-955E40C3F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50" y="3505270"/>
            <a:ext cx="1639079" cy="1015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6EA089-1846-041B-56DB-695DE2376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860" y="3505270"/>
            <a:ext cx="2157645" cy="11144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99AF8D-9C9A-A9A1-72D2-FA73E0F8F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50" y="5465307"/>
            <a:ext cx="1726134" cy="1015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A70048-F0DC-A0A7-42F9-E885A9C23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766" y="5415909"/>
            <a:ext cx="1895192" cy="11144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2B7BE4-635F-6944-2F93-BB20FEB5A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0871" y="1594362"/>
            <a:ext cx="2285208" cy="12129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1B6EBB-4AD2-95D4-941D-8C24EE0E52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5562" y="1497482"/>
            <a:ext cx="3082447" cy="1406695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E3D7851-6CA2-812B-98DF-23F72D84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871" y="5332213"/>
            <a:ext cx="2157646" cy="15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374AFB-7FA6-675D-87FA-8266964587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2500" y="3412655"/>
            <a:ext cx="2645509" cy="1523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2F6A1-0A98-1C98-2348-620E561E14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2500" y="5368903"/>
            <a:ext cx="2645509" cy="14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70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D. Interventions &amp; Action Plan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D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O)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Connecto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45D0F5-576D-2B8C-502F-6F7A209E4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79143"/>
              </p:ext>
            </p:extLst>
          </p:nvPr>
        </p:nvGraphicFramePr>
        <p:xfrm>
          <a:off x="226423" y="923543"/>
          <a:ext cx="11642116" cy="4881927"/>
        </p:xfrm>
        <a:graphic>
          <a:graphicData uri="http://schemas.openxmlformats.org/drawingml/2006/table">
            <a:tbl>
              <a:tblPr/>
              <a:tblGrid>
                <a:gridCol w="973478">
                  <a:extLst>
                    <a:ext uri="{9D8B030D-6E8A-4147-A177-3AD203B41FA5}">
                      <a16:colId xmlns:a16="http://schemas.microsoft.com/office/drawing/2014/main" val="2949575857"/>
                    </a:ext>
                  </a:extLst>
                </a:gridCol>
                <a:gridCol w="8055718">
                  <a:extLst>
                    <a:ext uri="{9D8B030D-6E8A-4147-A177-3AD203B41FA5}">
                      <a16:colId xmlns:a16="http://schemas.microsoft.com/office/drawing/2014/main" val="3064091969"/>
                    </a:ext>
                  </a:extLst>
                </a:gridCol>
                <a:gridCol w="1348909">
                  <a:extLst>
                    <a:ext uri="{9D8B030D-6E8A-4147-A177-3AD203B41FA5}">
                      <a16:colId xmlns:a16="http://schemas.microsoft.com/office/drawing/2014/main" val="2596270534"/>
                    </a:ext>
                  </a:extLst>
                </a:gridCol>
                <a:gridCol w="1264011">
                  <a:extLst>
                    <a:ext uri="{9D8B030D-6E8A-4147-A177-3AD203B41FA5}">
                      <a16:colId xmlns:a16="http://schemas.microsoft.com/office/drawing/2014/main" val="1780963961"/>
                    </a:ext>
                  </a:extLst>
                </a:gridCol>
              </a:tblGrid>
              <a:tr h="254858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PICK</a:t>
                      </a:r>
                    </a:p>
                  </a:txBody>
                  <a:tcPr marL="2397" marR="2397" marT="2397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Implementation plan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When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79291"/>
                  </a:ext>
                </a:extLst>
              </a:tr>
              <a:tr h="335939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</a:t>
                      </a:r>
                    </a:p>
                  </a:txBody>
                  <a:tcPr marL="2397" marR="2397" marT="2397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doctors, nurses, AHPS, to refer to EPIC notes as source of truth in the event of discrepancy. 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 David 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17/03/2025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869597"/>
                  </a:ext>
                </a:extLst>
              </a:tr>
              <a:tr h="755864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</a:t>
                      </a:r>
                    </a:p>
                  </a:txBody>
                  <a:tcPr marL="2397" marR="2397" marT="2397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PCAs to remind Drs minimally once within 5 working days of appointment date if EPIC notes and Active Requests are mismatched. PCA to follow EPIC documentation if no response from doctors after 5 working days from first reminder (when not on absence). 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Sarah Q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10/03/2025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861444"/>
                  </a:ext>
                </a:extLst>
              </a:tr>
              <a:tr h="419925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</a:t>
                      </a:r>
                    </a:p>
                  </a:txBody>
                  <a:tcPr marL="2397" marR="2397" marT="2397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generate standardised script for counter staff to inform FV patient on what to expect for their journey. 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 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10/03/2025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65651"/>
                  </a:ext>
                </a:extLst>
              </a:tr>
              <a:tr h="649956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</a:t>
                      </a:r>
                    </a:p>
                  </a:txBody>
                  <a:tcPr marL="2397" marR="2397" marT="2397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Pharmacist: </a:t>
                      </a:r>
                      <a:b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 to EPIC documentation for medication, identity, dose, laterality.</a:t>
                      </a:r>
                      <a:b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refer next TCU date for duration and quantity. 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 David 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17/03/2025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34854"/>
                  </a:ext>
                </a:extLst>
              </a:tr>
              <a:tr h="434112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</a:t>
                      </a:r>
                    </a:p>
                  </a:txBody>
                  <a:tcPr marL="2397" marR="2397" marT="2397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PCAs to remind patients of need to scan IC if receiving medications at Level 17 Pharmacy. To remove Q ticket from patient if not receiving medications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Sarah Q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10/03/2025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633096"/>
                  </a:ext>
                </a:extLst>
              </a:tr>
              <a:tr h="923833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</a:t>
                      </a:r>
                    </a:p>
                  </a:txBody>
                  <a:tcPr marL="2397" marR="2397" marT="2397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develop standard scripts for allied staff (PSAs, technicians) at all stations. To brief patients at important steps (registration for FV, investigation rooms, treatment rooms)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Xiao Min  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17/03/2025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79414"/>
                  </a:ext>
                </a:extLst>
              </a:tr>
              <a:tr h="434112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</a:t>
                      </a:r>
                    </a:p>
                  </a:txBody>
                  <a:tcPr marL="2397" marR="2397" marT="2397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 folder to patients only after VA test is done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May, </a:t>
                      </a:r>
                      <a:b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 Puni, Gladys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11/03/2025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312709"/>
                  </a:ext>
                </a:extLst>
              </a:tr>
              <a:tr h="673328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</a:t>
                      </a:r>
                    </a:p>
                  </a:txBody>
                  <a:tcPr marL="2397" marR="2397" marT="2397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AVAT device for automated VA testing – track efficacy, efficiency, and reliability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 Zhi Wei 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24/03/2025</a:t>
                      </a:r>
                    </a:p>
                  </a:txBody>
                  <a:tcPr marL="2397" marR="2397" marT="239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305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4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697" y="-123033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D. Interventions &amp; Action Plan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D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O)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Connecto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23D2C6-FF02-2B32-09E4-20DA8ED57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61575"/>
              </p:ext>
            </p:extLst>
          </p:nvPr>
        </p:nvGraphicFramePr>
        <p:xfrm>
          <a:off x="226423" y="905070"/>
          <a:ext cx="11772743" cy="4749281"/>
        </p:xfrm>
        <a:graphic>
          <a:graphicData uri="http://schemas.openxmlformats.org/drawingml/2006/table">
            <a:tbl>
              <a:tblPr/>
              <a:tblGrid>
                <a:gridCol w="771953">
                  <a:extLst>
                    <a:ext uri="{9D8B030D-6E8A-4147-A177-3AD203B41FA5}">
                      <a16:colId xmlns:a16="http://schemas.microsoft.com/office/drawing/2014/main" val="4204496694"/>
                    </a:ext>
                  </a:extLst>
                </a:gridCol>
                <a:gridCol w="8444204">
                  <a:extLst>
                    <a:ext uri="{9D8B030D-6E8A-4147-A177-3AD203B41FA5}">
                      <a16:colId xmlns:a16="http://schemas.microsoft.com/office/drawing/2014/main" val="1805806570"/>
                    </a:ext>
                  </a:extLst>
                </a:gridCol>
                <a:gridCol w="1343608">
                  <a:extLst>
                    <a:ext uri="{9D8B030D-6E8A-4147-A177-3AD203B41FA5}">
                      <a16:colId xmlns:a16="http://schemas.microsoft.com/office/drawing/2014/main" val="577967221"/>
                    </a:ext>
                  </a:extLst>
                </a:gridCol>
                <a:gridCol w="1212978">
                  <a:extLst>
                    <a:ext uri="{9D8B030D-6E8A-4147-A177-3AD203B41FA5}">
                      <a16:colId xmlns:a16="http://schemas.microsoft.com/office/drawing/2014/main" val="359743244"/>
                    </a:ext>
                  </a:extLst>
                </a:gridCol>
              </a:tblGrid>
              <a:tr h="123374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PICK</a:t>
                      </a:r>
                    </a:p>
                  </a:txBody>
                  <a:tcPr marL="3511" marR="3511" marT="351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Implementation plan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When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166037"/>
                  </a:ext>
                </a:extLst>
              </a:tr>
              <a:tr h="740243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Choose</a:t>
                      </a:r>
                    </a:p>
                  </a:txBody>
                  <a:tcPr marL="3511" marR="3511" marT="351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Paeds Refraction patients to go D02 instead of D01. </a:t>
                      </a:r>
                      <a:b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Workflow already in place, work offline to ensure all PSAs are aware. </a:t>
                      </a:r>
                      <a:b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Sarah Q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10/03/2025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941427"/>
                  </a:ext>
                </a:extLst>
              </a:tr>
              <a:tr h="246748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Choose</a:t>
                      </a:r>
                    </a:p>
                  </a:txBody>
                  <a:tcPr marL="3511" marR="3511" marT="351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Remind doctors to not order VA if patient requires refraction. 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 David 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17/03/2025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695520"/>
                  </a:ext>
                </a:extLst>
              </a:tr>
              <a:tr h="246748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Choose</a:t>
                      </a:r>
                    </a:p>
                  </a:txBody>
                  <a:tcPr marL="3511" marR="3511" marT="351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Counter to generate specialised itinerary for FV patient.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 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10/03/2025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765375"/>
                  </a:ext>
                </a:extLst>
              </a:tr>
              <a:tr h="759387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Choose</a:t>
                      </a:r>
                    </a:p>
                  </a:txBody>
                  <a:tcPr marL="3511" marR="3511" marT="351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remove written notes indicating "Pharm/Home" on queue chit for patients with investigations as their last station.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Gladys 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17/03/2025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12386"/>
                  </a:ext>
                </a:extLst>
              </a:tr>
              <a:tr h="493495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Choose</a:t>
                      </a:r>
                    </a:p>
                  </a:txBody>
                  <a:tcPr marL="3511" marR="3511" marT="351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improve SOP for ad hoc room changes - Room SAs to map room changes, to communicate to counter IC.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Iris 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24/03/2025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68985"/>
                  </a:ext>
                </a:extLst>
              </a:tr>
              <a:tr h="678131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Choose</a:t>
                      </a:r>
                    </a:p>
                  </a:txBody>
                  <a:tcPr marL="3511" marR="3511" marT="351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Pharmacy Standardised workflow:</a:t>
                      </a:r>
                      <a:b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Teams message to Dr &gt; wait 5 mins &gt; if no response, to call on mobile 1X. If unable to reach &gt; send back to clinic immediately.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 David </a:t>
                      </a:r>
                      <a:b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Sarah (Pharmacist) 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17/03/2025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82042"/>
                  </a:ext>
                </a:extLst>
              </a:tr>
              <a:tr h="694722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Choose</a:t>
                      </a:r>
                    </a:p>
                  </a:txBody>
                  <a:tcPr marL="3511" marR="3511" marT="351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identify trend in frequent/ common room change requests and propose to Dr Charmaine for future changes.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Iris 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24/03/2025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641127"/>
                  </a:ext>
                </a:extLst>
              </a:tr>
              <a:tr h="672936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Choose</a:t>
                      </a:r>
                    </a:p>
                  </a:txBody>
                  <a:tcPr marL="3511" marR="3511" marT="351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Pharmacy: To work with pharmacy ops to improve the visibility of the signage at pharmacy counter.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Sarah (Pharmacist) 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24/03/2025</a:t>
                      </a:r>
                    </a:p>
                  </a:txBody>
                  <a:tcPr marL="3511" marR="3511" marT="351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898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4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D. Interventions &amp; Action Plan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D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O)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Connecto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7783B4-53E6-30F0-B618-3AF42A75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567275"/>
              </p:ext>
            </p:extLst>
          </p:nvPr>
        </p:nvGraphicFramePr>
        <p:xfrm>
          <a:off x="226423" y="923743"/>
          <a:ext cx="11642115" cy="2827753"/>
        </p:xfrm>
        <a:graphic>
          <a:graphicData uri="http://schemas.openxmlformats.org/drawingml/2006/table">
            <a:tbl>
              <a:tblPr/>
              <a:tblGrid>
                <a:gridCol w="659985">
                  <a:extLst>
                    <a:ext uri="{9D8B030D-6E8A-4147-A177-3AD203B41FA5}">
                      <a16:colId xmlns:a16="http://schemas.microsoft.com/office/drawing/2014/main" val="258256125"/>
                    </a:ext>
                  </a:extLst>
                </a:gridCol>
                <a:gridCol w="8807925">
                  <a:extLst>
                    <a:ext uri="{9D8B030D-6E8A-4147-A177-3AD203B41FA5}">
                      <a16:colId xmlns:a16="http://schemas.microsoft.com/office/drawing/2014/main" val="825240206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803170504"/>
                    </a:ext>
                  </a:extLst>
                </a:gridCol>
                <a:gridCol w="1082005">
                  <a:extLst>
                    <a:ext uri="{9D8B030D-6E8A-4147-A177-3AD203B41FA5}">
                      <a16:colId xmlns:a16="http://schemas.microsoft.com/office/drawing/2014/main" val="2374305840"/>
                    </a:ext>
                  </a:extLst>
                </a:gridCol>
              </a:tblGrid>
              <a:tr h="187882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PICK</a:t>
                      </a:r>
                    </a:p>
                  </a:txBody>
                  <a:tcPr marL="2701" marR="2701" marT="270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Implementation plan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When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09942"/>
                  </a:ext>
                </a:extLst>
              </a:tr>
              <a:tr h="660087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</a:t>
                      </a:r>
                    </a:p>
                  </a:txBody>
                  <a:tcPr marL="2701" marR="2701" marT="270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Standardized default sequence of patient calling.</a:t>
                      </a:r>
                      <a:b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 patients in immediate sequence (e.g. 2-3 pts) are let in to waiting area outside rooms. Bulk of patients to wait at main waiting area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 David  </a:t>
                      </a:r>
                      <a:b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Sarah Q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17/03/2025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667687"/>
                  </a:ext>
                </a:extLst>
              </a:tr>
              <a:tr h="432471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</a:t>
                      </a:r>
                    </a:p>
                  </a:txBody>
                  <a:tcPr marL="2701" marR="2701" marT="270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identify which machine is wheelchair friendly - work with vendors to explore if machines can be fitted on wheelchair friendly table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Germaine 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02/06/2025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828105"/>
                  </a:ext>
                </a:extLst>
              </a:tr>
              <a:tr h="958895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</a:t>
                      </a:r>
                    </a:p>
                  </a:txBody>
                  <a:tcPr marL="2701" marR="2701" marT="270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improve on patient folders. </a:t>
                      </a:r>
                      <a:b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Add mini map of the clinic and factsheet, and paste on the back of the clear folders. </a:t>
                      </a:r>
                      <a:b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To reword instructions on folder on folder </a:t>
                      </a:r>
                      <a:r>
                        <a:rPr lang="en-SG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dropage</a:t>
                      </a:r>
                      <a:b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To ensure that it is updated timely, with time/date stamp of last update.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Xiao Min 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02/06/2025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064887"/>
                  </a:ext>
                </a:extLst>
              </a:tr>
              <a:tr h="560239"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</a:t>
                      </a:r>
                    </a:p>
                  </a:txBody>
                  <a:tcPr marL="2701" marR="2701" marT="2701" marB="0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Establish strict window period for registration (e.g. 1 hour before appt time) to discourage patients from arriving unnecessarily early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 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05/01/2026</a:t>
                      </a:r>
                    </a:p>
                  </a:txBody>
                  <a:tcPr marL="2701" marR="2701" marT="2701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37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37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800EDD-F852-829D-B848-7BF2C6322AF0}"/>
              </a:ext>
            </a:extLst>
          </p:cNvPr>
          <p:cNvGrpSpPr/>
          <p:nvPr/>
        </p:nvGrpSpPr>
        <p:grpSpPr>
          <a:xfrm>
            <a:off x="6018964" y="1417293"/>
            <a:ext cx="5117122" cy="5295056"/>
            <a:chOff x="3722830" y="1768298"/>
            <a:chExt cx="4529721" cy="46872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40DFFC-8F7B-879B-6D48-5BC3F0A0E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2177" b="7972"/>
            <a:stretch>
              <a:fillRect/>
            </a:stretch>
          </p:blipFill>
          <p:spPr>
            <a:xfrm>
              <a:off x="3722830" y="1768298"/>
              <a:ext cx="4529721" cy="43375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2FC9C6-C3CC-4396-4CC5-F9C0AAB6E182}"/>
                </a:ext>
              </a:extLst>
            </p:cNvPr>
            <p:cNvSpPr txBox="1"/>
            <p:nvPr/>
          </p:nvSpPr>
          <p:spPr>
            <a:xfrm>
              <a:off x="6897450" y="6105826"/>
              <a:ext cx="664861" cy="349702"/>
            </a:xfrm>
            <a:prstGeom prst="rect">
              <a:avLst/>
            </a:prstGeom>
            <a:solidFill>
              <a:srgbClr val="F6F49A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</a:rPr>
                <a:t>QMS 2.0 </a:t>
              </a:r>
            </a:p>
            <a:p>
              <a:pPr algn="ctr"/>
              <a:r>
                <a:rPr lang="en-US" sz="900" dirty="0" err="1">
                  <a:solidFill>
                    <a:srgbClr val="000000"/>
                  </a:solidFill>
                </a:rPr>
                <a:t>wef</a:t>
              </a:r>
              <a:r>
                <a:rPr lang="en-US" sz="900" dirty="0">
                  <a:solidFill>
                    <a:srgbClr val="000000"/>
                  </a:solidFill>
                </a:rPr>
                <a:t> 18</a:t>
              </a:r>
              <a:r>
                <a:rPr lang="en-US" sz="900" baseline="30000" dirty="0">
                  <a:solidFill>
                    <a:srgbClr val="000000"/>
                  </a:solidFill>
                </a:rPr>
                <a:t>th</a:t>
              </a:r>
              <a:r>
                <a:rPr lang="en-US" sz="900" dirty="0">
                  <a:solidFill>
                    <a:srgbClr val="000000"/>
                  </a:solidFill>
                </a:rPr>
                <a:t> Aug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E. Benefits / Results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C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HECK)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8" name="Straight Connector 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0836442" y="-521368"/>
            <a:ext cx="0" cy="33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7">
            <a:extLst>
              <a:ext uri="{FF2B5EF4-FFF2-40B4-BE49-F238E27FC236}">
                <a16:creationId xmlns:a16="http://schemas.microsoft.com/office/drawing/2014/main" id="{9804986B-EE04-4C10-4B4F-5C2B744F2D50}"/>
              </a:ext>
            </a:extLst>
          </p:cNvPr>
          <p:cNvSpPr txBox="1">
            <a:spLocks/>
          </p:cNvSpPr>
          <p:nvPr/>
        </p:nvSpPr>
        <p:spPr>
          <a:xfrm>
            <a:off x="226423" y="1022768"/>
            <a:ext cx="5225264" cy="13907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Total Turn Around Time (TAT) 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Median: reduced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 min (1.7%)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95</a:t>
            </a:r>
            <a:r>
              <a:rPr lang="en-SG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 percentile: reduced by 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38 min (12.8%)</a:t>
            </a:r>
          </a:p>
          <a:p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2796CD-BDB5-FE80-9E0B-522B01AF076A}"/>
              </a:ext>
            </a:extLst>
          </p:cNvPr>
          <p:cNvGrpSpPr/>
          <p:nvPr/>
        </p:nvGrpSpPr>
        <p:grpSpPr>
          <a:xfrm>
            <a:off x="352697" y="2172705"/>
            <a:ext cx="4750006" cy="4260266"/>
            <a:chOff x="726831" y="2414954"/>
            <a:chExt cx="3420195" cy="30675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F8B60-93FA-602F-71BD-25EB78E48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709"/>
            <a:stretch>
              <a:fillRect/>
            </a:stretch>
          </p:blipFill>
          <p:spPr>
            <a:xfrm>
              <a:off x="726831" y="2414954"/>
              <a:ext cx="3420195" cy="30675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1294FF-338A-ED05-FDCE-8CD010D4A97D}"/>
                </a:ext>
              </a:extLst>
            </p:cNvPr>
            <p:cNvSpPr txBox="1"/>
            <p:nvPr/>
          </p:nvSpPr>
          <p:spPr>
            <a:xfrm>
              <a:off x="2550795" y="3292098"/>
              <a:ext cx="750489" cy="503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P-value </a:t>
              </a:r>
            </a:p>
            <a:p>
              <a:r>
                <a:rPr lang="en-US" sz="1000" dirty="0">
                  <a:solidFill>
                    <a:srgbClr val="00B050"/>
                  </a:solidFill>
                </a:rPr>
                <a:t>&lt; 0.001</a:t>
              </a:r>
              <a:endParaRPr lang="en-SG" sz="1000" dirty="0">
                <a:solidFill>
                  <a:srgbClr val="00B050"/>
                </a:solidFill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34AEEF-93BE-DD6F-4663-4663B8DBEFED}"/>
              </a:ext>
            </a:extLst>
          </p:cNvPr>
          <p:cNvSpPr/>
          <p:nvPr/>
        </p:nvSpPr>
        <p:spPr>
          <a:xfrm>
            <a:off x="7635240" y="102933"/>
            <a:ext cx="3500846" cy="837332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i="1" dirty="0"/>
              <a:t>Annual cost savings: $855,792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9B547B-B8D3-272A-ED0F-BAB8B3C84813}"/>
              </a:ext>
            </a:extLst>
          </p:cNvPr>
          <p:cNvSpPr txBox="1"/>
          <p:nvPr/>
        </p:nvSpPr>
        <p:spPr>
          <a:xfrm>
            <a:off x="7501956" y="899914"/>
            <a:ext cx="420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800" dirty="0"/>
              <a:t>(refer to appendix for detailed calculation)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50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97EAE-7841-AA44-ADB6-3919E550F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69F5F28-93A0-6CC3-F6F9-4D3ABB19CF52}"/>
              </a:ext>
            </a:extLst>
          </p:cNvPr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E. Benefits / Results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C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HECK)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CEA8770-D3E4-0CD4-D91C-5E648A2F0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68FC42-A887-A52D-6363-303F919BD399}"/>
              </a:ext>
            </a:extLst>
          </p:cNvPr>
          <p:cNvCxnSpPr/>
          <p:nvPr/>
        </p:nvCxnSpPr>
        <p:spPr>
          <a:xfrm>
            <a:off x="10836442" y="-521368"/>
            <a:ext cx="0" cy="33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7">
            <a:extLst>
              <a:ext uri="{FF2B5EF4-FFF2-40B4-BE49-F238E27FC236}">
                <a16:creationId xmlns:a16="http://schemas.microsoft.com/office/drawing/2014/main" id="{772756CE-3456-FF3B-C9EA-B851BEDC8309}"/>
              </a:ext>
            </a:extLst>
          </p:cNvPr>
          <p:cNvSpPr txBox="1">
            <a:spLocks/>
          </p:cNvSpPr>
          <p:nvPr/>
        </p:nvSpPr>
        <p:spPr>
          <a:xfrm>
            <a:off x="226423" y="1022768"/>
            <a:ext cx="5225264" cy="13907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Consultation wait time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Median: reduced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10 min (14.7%)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95</a:t>
            </a:r>
            <a:r>
              <a:rPr lang="en-SG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 percentile: reduced by 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55 min (22.6%)</a:t>
            </a:r>
          </a:p>
          <a:p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D9DE60-B542-5F9C-9F98-B8531F42A2E6}"/>
              </a:ext>
            </a:extLst>
          </p:cNvPr>
          <p:cNvGrpSpPr/>
          <p:nvPr/>
        </p:nvGrpSpPr>
        <p:grpSpPr>
          <a:xfrm>
            <a:off x="5896046" y="774176"/>
            <a:ext cx="5270626" cy="6019716"/>
            <a:chOff x="3792985" y="1500321"/>
            <a:chExt cx="4529721" cy="51735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9CDC40-00F3-B9CD-91F1-83323DECE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978"/>
            <a:stretch>
              <a:fillRect/>
            </a:stretch>
          </p:blipFill>
          <p:spPr>
            <a:xfrm>
              <a:off x="3792985" y="1500321"/>
              <a:ext cx="4529721" cy="49986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30FCA2-1D8C-94BA-B152-F3DF615F3920}"/>
                </a:ext>
              </a:extLst>
            </p:cNvPr>
            <p:cNvSpPr txBox="1"/>
            <p:nvPr/>
          </p:nvSpPr>
          <p:spPr>
            <a:xfrm>
              <a:off x="6946250" y="6324128"/>
              <a:ext cx="664861" cy="349702"/>
            </a:xfrm>
            <a:prstGeom prst="rect">
              <a:avLst/>
            </a:prstGeom>
            <a:solidFill>
              <a:srgbClr val="F6F49A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</a:rPr>
                <a:t>QMS 2.0 </a:t>
              </a:r>
            </a:p>
            <a:p>
              <a:pPr algn="ctr"/>
              <a:r>
                <a:rPr lang="en-US" sz="900" dirty="0" err="1">
                  <a:solidFill>
                    <a:srgbClr val="000000"/>
                  </a:solidFill>
                </a:rPr>
                <a:t>wef</a:t>
              </a:r>
              <a:r>
                <a:rPr lang="en-US" sz="900" dirty="0">
                  <a:solidFill>
                    <a:srgbClr val="000000"/>
                  </a:solidFill>
                </a:rPr>
                <a:t> 18</a:t>
              </a:r>
              <a:r>
                <a:rPr lang="en-US" sz="900" baseline="30000" dirty="0">
                  <a:solidFill>
                    <a:srgbClr val="000000"/>
                  </a:solidFill>
                </a:rPr>
                <a:t>th</a:t>
              </a:r>
              <a:r>
                <a:rPr lang="en-US" sz="900" dirty="0">
                  <a:solidFill>
                    <a:srgbClr val="000000"/>
                  </a:solidFill>
                </a:rPr>
                <a:t> Aug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4B247-ABE2-1CF2-C67E-6E41133D85E6}"/>
              </a:ext>
            </a:extLst>
          </p:cNvPr>
          <p:cNvGrpSpPr/>
          <p:nvPr/>
        </p:nvGrpSpPr>
        <p:grpSpPr>
          <a:xfrm>
            <a:off x="236577" y="2363788"/>
            <a:ext cx="4524994" cy="3916136"/>
            <a:chOff x="931890" y="2681818"/>
            <a:chExt cx="2725148" cy="23584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6E4C26-E5D3-FD0E-744C-F29885A6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339"/>
            <a:stretch>
              <a:fillRect/>
            </a:stretch>
          </p:blipFill>
          <p:spPr>
            <a:xfrm>
              <a:off x="931890" y="2681818"/>
              <a:ext cx="2725148" cy="235846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F4A514-F64D-B29B-F3A0-644B9796ADDF}"/>
                </a:ext>
              </a:extLst>
            </p:cNvPr>
            <p:cNvSpPr txBox="1"/>
            <p:nvPr/>
          </p:nvSpPr>
          <p:spPr>
            <a:xfrm>
              <a:off x="2391716" y="3558090"/>
              <a:ext cx="596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P-value </a:t>
              </a:r>
            </a:p>
            <a:p>
              <a:r>
                <a:rPr lang="en-US" sz="1000" dirty="0">
                  <a:solidFill>
                    <a:srgbClr val="00B050"/>
                  </a:solidFill>
                </a:rPr>
                <a:t>&lt; 0.001</a:t>
              </a:r>
              <a:endParaRPr lang="en-SG" sz="1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0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2FC9B-A23F-68AD-3DD7-E9A69322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81DE590B-8FB4-4F7F-9CA2-A67C12FA6072}"/>
              </a:ext>
            </a:extLst>
          </p:cNvPr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E. Benefits / Results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C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HECK)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66F20F-44E5-7BAB-A612-34B593F57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E1B311-46AB-9763-6224-B2E03232B5C8}"/>
              </a:ext>
            </a:extLst>
          </p:cNvPr>
          <p:cNvCxnSpPr/>
          <p:nvPr/>
        </p:nvCxnSpPr>
        <p:spPr>
          <a:xfrm>
            <a:off x="10836442" y="-521368"/>
            <a:ext cx="0" cy="33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7">
            <a:extLst>
              <a:ext uri="{FF2B5EF4-FFF2-40B4-BE49-F238E27FC236}">
                <a16:creationId xmlns:a16="http://schemas.microsoft.com/office/drawing/2014/main" id="{29A5CFA1-1B8A-8331-A5ED-1976FD10A485}"/>
              </a:ext>
            </a:extLst>
          </p:cNvPr>
          <p:cNvSpPr txBox="1">
            <a:spLocks/>
          </p:cNvSpPr>
          <p:nvPr/>
        </p:nvSpPr>
        <p:spPr>
          <a:xfrm>
            <a:off x="226423" y="1022768"/>
            <a:ext cx="5225264" cy="13907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VA wait time*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Median: increased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 min (42.8%)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95</a:t>
            </a:r>
            <a:r>
              <a:rPr lang="en-SG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 percentile: increased by </a:t>
            </a:r>
            <a:r>
              <a:rPr lang="en-SG" sz="2000" b="1" dirty="0">
                <a:latin typeface="Arial" panose="020B0604020202020204" pitchFamily="34" charset="0"/>
                <a:cs typeface="Arial" panose="020B0604020202020204" pitchFamily="34" charset="0"/>
              </a:rPr>
              <a:t>8 min (22.8%)</a:t>
            </a:r>
          </a:p>
          <a:p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B53C65-8E0C-CAD4-0DDC-0B3845C05D90}"/>
              </a:ext>
            </a:extLst>
          </p:cNvPr>
          <p:cNvGrpSpPr/>
          <p:nvPr/>
        </p:nvGrpSpPr>
        <p:grpSpPr>
          <a:xfrm>
            <a:off x="352697" y="2307591"/>
            <a:ext cx="4744449" cy="4084377"/>
            <a:chOff x="1062697" y="2846070"/>
            <a:chExt cx="2719052" cy="23407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E81AE5-D79E-0CA1-763B-6E44D80D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7959"/>
            <a:stretch>
              <a:fillRect/>
            </a:stretch>
          </p:blipFill>
          <p:spPr>
            <a:xfrm>
              <a:off x="1062697" y="2846070"/>
              <a:ext cx="2719052" cy="23407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23AF47-FE95-B140-D5B2-A719A508ED66}"/>
                </a:ext>
              </a:extLst>
            </p:cNvPr>
            <p:cNvSpPr txBox="1"/>
            <p:nvPr/>
          </p:nvSpPr>
          <p:spPr>
            <a:xfrm>
              <a:off x="2489661" y="3754042"/>
              <a:ext cx="596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P-value </a:t>
              </a:r>
            </a:p>
            <a:p>
              <a:r>
                <a:rPr lang="en-US" sz="1000" dirty="0">
                  <a:solidFill>
                    <a:srgbClr val="FF0000"/>
                  </a:solidFill>
                </a:rPr>
                <a:t>&lt; 0.001</a:t>
              </a:r>
              <a:endParaRPr lang="en-SG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F0CBF0-F5DF-7B9C-FB32-14EB6230B75D}"/>
              </a:ext>
            </a:extLst>
          </p:cNvPr>
          <p:cNvGrpSpPr/>
          <p:nvPr/>
        </p:nvGrpSpPr>
        <p:grpSpPr>
          <a:xfrm>
            <a:off x="6096000" y="1022768"/>
            <a:ext cx="5126048" cy="5495030"/>
            <a:chOff x="6117771" y="1817370"/>
            <a:chExt cx="4529721" cy="48557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CA643-88A2-4C61-DA65-459BBA4B8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0708"/>
            <a:stretch>
              <a:fillRect/>
            </a:stretch>
          </p:blipFill>
          <p:spPr>
            <a:xfrm>
              <a:off x="6117771" y="1817370"/>
              <a:ext cx="4529721" cy="48557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5E96D4-24E2-806F-D92B-A87AD6230164}"/>
                </a:ext>
              </a:extLst>
            </p:cNvPr>
            <p:cNvSpPr txBox="1"/>
            <p:nvPr/>
          </p:nvSpPr>
          <p:spPr>
            <a:xfrm>
              <a:off x="9359336" y="6266247"/>
              <a:ext cx="773609" cy="406901"/>
            </a:xfrm>
            <a:prstGeom prst="rect">
              <a:avLst/>
            </a:prstGeom>
            <a:solidFill>
              <a:srgbClr val="F6F49A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</a:rPr>
                <a:t>QMS 2.0 </a:t>
              </a:r>
            </a:p>
            <a:p>
              <a:pPr algn="ctr"/>
              <a:r>
                <a:rPr lang="en-US" sz="900" dirty="0" err="1">
                  <a:solidFill>
                    <a:srgbClr val="000000"/>
                  </a:solidFill>
                </a:rPr>
                <a:t>wef</a:t>
              </a:r>
              <a:r>
                <a:rPr lang="en-US" sz="900" dirty="0">
                  <a:solidFill>
                    <a:srgbClr val="000000"/>
                  </a:solidFill>
                </a:rPr>
                <a:t> 18</a:t>
              </a:r>
              <a:r>
                <a:rPr lang="en-US" sz="900" baseline="30000" dirty="0">
                  <a:solidFill>
                    <a:srgbClr val="000000"/>
                  </a:solidFill>
                </a:rPr>
                <a:t>th</a:t>
              </a:r>
              <a:r>
                <a:rPr lang="en-US" sz="900" dirty="0">
                  <a:solidFill>
                    <a:srgbClr val="000000"/>
                  </a:solidFill>
                </a:rPr>
                <a:t> Aug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6C4348-D8B3-307C-CC09-5829C8AA3DD5}"/>
              </a:ext>
            </a:extLst>
          </p:cNvPr>
          <p:cNvSpPr txBox="1"/>
          <p:nvPr/>
        </p:nvSpPr>
        <p:spPr>
          <a:xfrm>
            <a:off x="226424" y="6287563"/>
            <a:ext cx="7321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*Baseline data may have been spuriously low as it was discovered that prior to QMS2.0, staff were transferring queue number out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 were done with the station. </a:t>
            </a:r>
          </a:p>
        </p:txBody>
      </p:sp>
    </p:spTree>
    <p:extLst>
      <p:ext uri="{BB962C8B-B14F-4D97-AF65-F5344CB8AC3E}">
        <p14:creationId xmlns:p14="http://schemas.microsoft.com/office/powerpoint/2010/main" val="100169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5205-6F00-4BAF-0408-A3A2287D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5A6343D1-CB03-4929-A3E0-61E1AB4F2E30}"/>
              </a:ext>
            </a:extLst>
          </p:cNvPr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E. Benefits / Results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C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HECK)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E10317D-941D-48FE-3984-9F4A686F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D03B1F-6B04-0C08-CEE1-438F98572E2D}"/>
              </a:ext>
            </a:extLst>
          </p:cNvPr>
          <p:cNvCxnSpPr/>
          <p:nvPr/>
        </p:nvCxnSpPr>
        <p:spPr>
          <a:xfrm>
            <a:off x="10836442" y="-521368"/>
            <a:ext cx="0" cy="33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7">
            <a:extLst>
              <a:ext uri="{FF2B5EF4-FFF2-40B4-BE49-F238E27FC236}">
                <a16:creationId xmlns:a16="http://schemas.microsoft.com/office/drawing/2014/main" id="{164A6441-9A78-B553-9496-69095D689F54}"/>
              </a:ext>
            </a:extLst>
          </p:cNvPr>
          <p:cNvSpPr txBox="1">
            <a:spLocks/>
          </p:cNvSpPr>
          <p:nvPr/>
        </p:nvSpPr>
        <p:spPr>
          <a:xfrm>
            <a:off x="226422" y="1022768"/>
            <a:ext cx="5869577" cy="13907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Service Experience Score (Wait Time Update)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967C58-9B07-5EC8-3154-97D07903F195}"/>
              </a:ext>
            </a:extLst>
          </p:cNvPr>
          <p:cNvGrpSpPr/>
          <p:nvPr/>
        </p:nvGrpSpPr>
        <p:grpSpPr>
          <a:xfrm>
            <a:off x="226422" y="1456117"/>
            <a:ext cx="8514623" cy="5091954"/>
            <a:chOff x="668387" y="1531609"/>
            <a:chExt cx="4894488" cy="29270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5A0A77-2BD9-7BE1-658D-60D25A68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121" b="11506"/>
            <a:stretch>
              <a:fillRect/>
            </a:stretch>
          </p:blipFill>
          <p:spPr>
            <a:xfrm>
              <a:off x="668387" y="1531609"/>
              <a:ext cx="4848997" cy="292702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BD5809-2ECE-5EF4-B15A-ED50F1CC55C8}"/>
                </a:ext>
              </a:extLst>
            </p:cNvPr>
            <p:cNvGrpSpPr/>
            <p:nvPr/>
          </p:nvGrpSpPr>
          <p:grpSpPr>
            <a:xfrm>
              <a:off x="713878" y="2017311"/>
              <a:ext cx="4848997" cy="315214"/>
              <a:chOff x="629912" y="2208333"/>
              <a:chExt cx="5031950" cy="315214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4B4E06D-AE33-F09A-B695-47C2935F5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912" y="2523547"/>
                <a:ext cx="5031950" cy="0"/>
              </a:xfrm>
              <a:prstGeom prst="line">
                <a:avLst/>
              </a:prstGeom>
              <a:ln w="28575">
                <a:solidFill>
                  <a:srgbClr val="399950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DBAE2A07-2C71-C06A-8B83-A4C718B34F41}"/>
                  </a:ext>
                </a:extLst>
              </p:cNvPr>
              <p:cNvSpPr txBox="1"/>
              <p:nvPr/>
            </p:nvSpPr>
            <p:spPr>
              <a:xfrm>
                <a:off x="4753050" y="2208333"/>
                <a:ext cx="908812" cy="273444"/>
              </a:xfrm>
              <a:prstGeom prst="rect">
                <a:avLst/>
              </a:prstGeom>
              <a:solidFill>
                <a:srgbClr val="F6F49A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/>
                  <a:t>Target:</a:t>
                </a:r>
                <a:r>
                  <a:rPr lang="en-US" sz="1100" b="1" baseline="0" dirty="0"/>
                  <a:t> 61%</a:t>
                </a:r>
                <a:endParaRPr lang="en-US" sz="1100" b="1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EF4D1D-8A5C-79BB-08BC-28EB66D04724}"/>
              </a:ext>
            </a:extLst>
          </p:cNvPr>
          <p:cNvSpPr txBox="1"/>
          <p:nvPr/>
        </p:nvSpPr>
        <p:spPr>
          <a:xfrm>
            <a:off x="5096559" y="6397531"/>
            <a:ext cx="875453" cy="460469"/>
          </a:xfrm>
          <a:prstGeom prst="rect">
            <a:avLst/>
          </a:prstGeom>
          <a:solidFill>
            <a:srgbClr val="F6F49A"/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900" dirty="0">
                <a:solidFill>
                  <a:srgbClr val="000000"/>
                </a:solidFill>
              </a:rPr>
              <a:t>QMS 2.0 </a:t>
            </a:r>
          </a:p>
          <a:p>
            <a:pPr algn="ctr"/>
            <a:r>
              <a:rPr lang="en-US" sz="900" dirty="0" err="1">
                <a:solidFill>
                  <a:srgbClr val="000000"/>
                </a:solidFill>
              </a:rPr>
              <a:t>wef</a:t>
            </a:r>
            <a:r>
              <a:rPr lang="en-US" sz="900" dirty="0">
                <a:solidFill>
                  <a:srgbClr val="000000"/>
                </a:solidFill>
              </a:rPr>
              <a:t> 18</a:t>
            </a:r>
            <a:r>
              <a:rPr lang="en-US" sz="900" baseline="30000" dirty="0">
                <a:solidFill>
                  <a:srgbClr val="000000"/>
                </a:solidFill>
              </a:rPr>
              <a:t>th</a:t>
            </a:r>
            <a:r>
              <a:rPr lang="en-US" sz="900" dirty="0">
                <a:solidFill>
                  <a:srgbClr val="000000"/>
                </a:solidFill>
              </a:rPr>
              <a:t> Aug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18006-C983-2C45-CE66-6B41BAFDE607}"/>
              </a:ext>
            </a:extLst>
          </p:cNvPr>
          <p:cNvSpPr txBox="1"/>
          <p:nvPr/>
        </p:nvSpPr>
        <p:spPr>
          <a:xfrm>
            <a:off x="8935401" y="2867473"/>
            <a:ext cx="30301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introduction of QMS2.0 might have adversely affected the Service Experience Score temporarily</a:t>
            </a:r>
          </a:p>
        </p:txBody>
      </p:sp>
    </p:spTree>
    <p:extLst>
      <p:ext uri="{BB962C8B-B14F-4D97-AF65-F5344CB8AC3E}">
        <p14:creationId xmlns:p14="http://schemas.microsoft.com/office/powerpoint/2010/main" val="299702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DA462-29BB-0AB9-A533-506DE24D4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C6A6EBF4-15BC-C09D-ACBD-B1A976C21C00}"/>
              </a:ext>
            </a:extLst>
          </p:cNvPr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E. Benefits / Results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C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HECK)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A49F47-E062-8778-522A-30981C73F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B45020B-DD98-2938-61B7-6972B7A62EED}"/>
              </a:ext>
            </a:extLst>
          </p:cNvPr>
          <p:cNvCxnSpPr/>
          <p:nvPr/>
        </p:nvCxnSpPr>
        <p:spPr>
          <a:xfrm>
            <a:off x="10836442" y="-521368"/>
            <a:ext cx="0" cy="33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7">
            <a:extLst>
              <a:ext uri="{FF2B5EF4-FFF2-40B4-BE49-F238E27FC236}">
                <a16:creationId xmlns:a16="http://schemas.microsoft.com/office/drawing/2014/main" id="{3894CA54-8A59-508F-1A46-BE765FE6D51E}"/>
              </a:ext>
            </a:extLst>
          </p:cNvPr>
          <p:cNvSpPr txBox="1">
            <a:spLocks/>
          </p:cNvSpPr>
          <p:nvPr/>
        </p:nvSpPr>
        <p:spPr>
          <a:xfrm>
            <a:off x="226422" y="1022768"/>
            <a:ext cx="8435485" cy="13907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Service Experience Score (Consultation Wait Time Satisfaction)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2EF8C-048B-8259-F494-32A824203E1E}"/>
              </a:ext>
            </a:extLst>
          </p:cNvPr>
          <p:cNvSpPr txBox="1"/>
          <p:nvPr/>
        </p:nvSpPr>
        <p:spPr>
          <a:xfrm>
            <a:off x="5096559" y="6382033"/>
            <a:ext cx="875453" cy="460469"/>
          </a:xfrm>
          <a:prstGeom prst="rect">
            <a:avLst/>
          </a:prstGeom>
          <a:solidFill>
            <a:srgbClr val="F6F49A"/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900" dirty="0">
                <a:solidFill>
                  <a:srgbClr val="000000"/>
                </a:solidFill>
              </a:rPr>
              <a:t>QMS 2.0 </a:t>
            </a:r>
          </a:p>
          <a:p>
            <a:pPr algn="ctr"/>
            <a:r>
              <a:rPr lang="en-US" sz="900" dirty="0" err="1">
                <a:solidFill>
                  <a:srgbClr val="000000"/>
                </a:solidFill>
              </a:rPr>
              <a:t>wef</a:t>
            </a:r>
            <a:r>
              <a:rPr lang="en-US" sz="900" dirty="0">
                <a:solidFill>
                  <a:srgbClr val="000000"/>
                </a:solidFill>
              </a:rPr>
              <a:t> 18</a:t>
            </a:r>
            <a:r>
              <a:rPr lang="en-US" sz="900" baseline="30000" dirty="0">
                <a:solidFill>
                  <a:srgbClr val="000000"/>
                </a:solidFill>
              </a:rPr>
              <a:t>th</a:t>
            </a:r>
            <a:r>
              <a:rPr lang="en-US" sz="900" dirty="0">
                <a:solidFill>
                  <a:srgbClr val="000000"/>
                </a:solidFill>
              </a:rPr>
              <a:t> Aug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4F9D75-CDB5-77FF-E4E2-A101B43CFF2E}"/>
              </a:ext>
            </a:extLst>
          </p:cNvPr>
          <p:cNvGrpSpPr/>
          <p:nvPr/>
        </p:nvGrpSpPr>
        <p:grpSpPr>
          <a:xfrm>
            <a:off x="283583" y="1589549"/>
            <a:ext cx="8891414" cy="4807983"/>
            <a:chOff x="6403760" y="1697462"/>
            <a:chExt cx="4996132" cy="27016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6B145-C75C-1376-914B-4D6D979C3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657" b="10825"/>
            <a:stretch>
              <a:fillRect/>
            </a:stretch>
          </p:blipFill>
          <p:spPr>
            <a:xfrm>
              <a:off x="6454695" y="1697462"/>
              <a:ext cx="4777623" cy="2701631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B155004-F5EA-0BB4-0F6C-EE8F98A3C593}"/>
                </a:ext>
              </a:extLst>
            </p:cNvPr>
            <p:cNvGrpSpPr/>
            <p:nvPr/>
          </p:nvGrpSpPr>
          <p:grpSpPr>
            <a:xfrm>
              <a:off x="6403760" y="1713263"/>
              <a:ext cx="4996132" cy="442968"/>
              <a:chOff x="6031062" y="1631537"/>
              <a:chExt cx="5322738" cy="44296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387FB1E-FDC2-1344-0B03-AA11B14646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1062" y="2074505"/>
                <a:ext cx="5322738" cy="0"/>
              </a:xfrm>
              <a:prstGeom prst="line">
                <a:avLst/>
              </a:prstGeom>
              <a:ln w="28575">
                <a:solidFill>
                  <a:srgbClr val="399950"/>
                </a:solidFill>
                <a:prstDash val="sysDash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531736AE-F6A0-19C0-3181-1F4C6A571572}"/>
                  </a:ext>
                </a:extLst>
              </p:cNvPr>
              <p:cNvSpPr txBox="1"/>
              <p:nvPr/>
            </p:nvSpPr>
            <p:spPr>
              <a:xfrm>
                <a:off x="10427197" y="1631537"/>
                <a:ext cx="926603" cy="273444"/>
              </a:xfrm>
              <a:prstGeom prst="rect">
                <a:avLst/>
              </a:prstGeom>
              <a:solidFill>
                <a:srgbClr val="F6F49A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/>
                  <a:t>Target:</a:t>
                </a:r>
                <a:r>
                  <a:rPr lang="en-US" sz="1100" b="1" baseline="0" dirty="0"/>
                  <a:t> </a:t>
                </a:r>
                <a:r>
                  <a:rPr lang="en-US" b="1" dirty="0"/>
                  <a:t>88</a:t>
                </a:r>
                <a:r>
                  <a:rPr lang="en-US" sz="1100" b="1" baseline="0" dirty="0"/>
                  <a:t>%</a:t>
                </a:r>
                <a:endParaRPr lang="en-US" sz="11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97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>
          <a:xfrm>
            <a:off x="611028" y="1114096"/>
            <a:ext cx="10969943" cy="944561"/>
          </a:xfrm>
        </p:spPr>
        <p:txBody>
          <a:bodyPr/>
          <a:lstStyle/>
          <a:p>
            <a:r>
              <a:rPr lang="en-US" dirty="0"/>
              <a:t>Sample 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52697" y="64109"/>
            <a:ext cx="118393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F. Strategy for Spreading/ Sustaining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A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CT)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9" name="Straight Connector 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411509" y="2736572"/>
            <a:ext cx="1828273" cy="433869"/>
            <a:chOff x="6069552" y="4235708"/>
            <a:chExt cx="1420440" cy="337086"/>
          </a:xfrm>
        </p:grpSpPr>
        <p:cxnSp>
          <p:nvCxnSpPr>
            <p:cNvPr id="50" name="Straight Connector 49"/>
            <p:cNvCxnSpPr/>
            <p:nvPr/>
          </p:nvCxnSpPr>
          <p:spPr>
            <a:xfrm rot="10800000" flipH="1">
              <a:off x="6069552" y="4567643"/>
              <a:ext cx="1420440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6644074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82348" y="4822995"/>
            <a:ext cx="1816953" cy="433869"/>
            <a:chOff x="7347593" y="4235708"/>
            <a:chExt cx="1411645" cy="337086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7347593" y="4572000"/>
              <a:ext cx="1411645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7743514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3660450" y="2736571"/>
            <a:ext cx="1816951" cy="433869"/>
            <a:chOff x="6236081" y="4235708"/>
            <a:chExt cx="1411644" cy="337086"/>
          </a:xfrm>
        </p:grpSpPr>
        <p:cxnSp>
          <p:nvCxnSpPr>
            <p:cNvPr id="62" name="Straight Connector 61"/>
            <p:cNvCxnSpPr/>
            <p:nvPr/>
          </p:nvCxnSpPr>
          <p:spPr>
            <a:xfrm rot="10800000" flipH="1">
              <a:off x="6236081" y="4572000"/>
              <a:ext cx="1411644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6997420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31288" y="4822997"/>
            <a:ext cx="1816952" cy="439673"/>
            <a:chOff x="6959549" y="4235708"/>
            <a:chExt cx="1411644" cy="341595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6959549" y="4577303"/>
              <a:ext cx="1411644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7325060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5909390" y="2736571"/>
            <a:ext cx="1816951" cy="433869"/>
            <a:chOff x="6393812" y="4235708"/>
            <a:chExt cx="1411644" cy="337086"/>
          </a:xfrm>
        </p:grpSpPr>
        <p:cxnSp>
          <p:nvCxnSpPr>
            <p:cNvPr id="74" name="Straight Connector 73"/>
            <p:cNvCxnSpPr/>
            <p:nvPr/>
          </p:nvCxnSpPr>
          <p:spPr>
            <a:xfrm rot="10800000" flipH="1">
              <a:off x="6393812" y="4572000"/>
              <a:ext cx="1411644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7195619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80227" y="4822989"/>
            <a:ext cx="1816952" cy="439676"/>
            <a:chOff x="6717378" y="4235708"/>
            <a:chExt cx="1392999" cy="337086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6717378" y="4572000"/>
              <a:ext cx="1392999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7339507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158323" y="2736571"/>
            <a:ext cx="1816954" cy="433869"/>
            <a:chOff x="6720872" y="4235708"/>
            <a:chExt cx="1411645" cy="337086"/>
          </a:xfrm>
        </p:grpSpPr>
        <p:cxnSp>
          <p:nvCxnSpPr>
            <p:cNvPr id="91" name="Straight Connector 90"/>
            <p:cNvCxnSpPr/>
            <p:nvPr/>
          </p:nvCxnSpPr>
          <p:spPr>
            <a:xfrm rot="10800000" flipH="1">
              <a:off x="6720872" y="4572000"/>
              <a:ext cx="1411645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7234487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29168" y="4822994"/>
            <a:ext cx="1816952" cy="434891"/>
            <a:chOff x="6408732" y="4235708"/>
            <a:chExt cx="1411644" cy="337880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6408732" y="4573588"/>
              <a:ext cx="1411644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7127839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 descr="Timeline shapes group.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44967" y="3358150"/>
            <a:ext cx="10102069" cy="1275020"/>
            <a:chOff x="1043378" y="3358150"/>
            <a:chExt cx="10102069" cy="1275020"/>
          </a:xfrm>
        </p:grpSpPr>
        <p:sp>
          <p:nvSpPr>
            <p:cNvPr id="46" name="Trapezoid 4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31848" y="3358150"/>
              <a:ext cx="1275018" cy="632060"/>
            </a:xfrm>
            <a:prstGeom prst="trapezoid">
              <a:avLst/>
            </a:prstGeom>
            <a:gradFill flip="none" rotWithShape="1">
              <a:gsLst>
                <a:gs pos="11000">
                  <a:srgbClr val="FF000F"/>
                </a:gs>
                <a:gs pos="87000">
                  <a:srgbClr val="FF7A10"/>
                </a:gs>
              </a:gsLst>
              <a:lin ang="2700000" scaled="1"/>
              <a:tileRect/>
            </a:gra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rapezoid 5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2318396" y="4001110"/>
              <a:ext cx="1316436" cy="632060"/>
            </a:xfrm>
            <a:prstGeom prst="trapezoid">
              <a:avLst/>
            </a:prstGeom>
            <a:gradFill flip="none" rotWithShape="1">
              <a:gsLst>
                <a:gs pos="100000">
                  <a:srgbClr val="FFB200"/>
                </a:gs>
                <a:gs pos="56000">
                  <a:srgbClr val="FF7A10"/>
                </a:gs>
              </a:gsLst>
              <a:lin ang="8100000" scaled="1"/>
              <a:tileRect/>
            </a:gra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rapezoid 5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97259" y="3358150"/>
              <a:ext cx="1765410" cy="632060"/>
            </a:xfrm>
            <a:prstGeom prst="trapezoid">
              <a:avLst/>
            </a:prstGeom>
            <a:gradFill flip="none" rotWithShape="1">
              <a:gsLst>
                <a:gs pos="46000">
                  <a:srgbClr val="FFB200"/>
                </a:gs>
                <a:gs pos="0">
                  <a:srgbClr val="92D050"/>
                </a:gs>
              </a:gsLst>
              <a:lin ang="13500000" scaled="1"/>
              <a:tileRect/>
            </a:gra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rapezoid 6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4901115" y="4001110"/>
              <a:ext cx="645471" cy="632060"/>
            </a:xfrm>
            <a:prstGeom prst="trapezoid">
              <a:avLst/>
            </a:prstGeom>
            <a:gradFill flip="none" rotWithShape="1">
              <a:gsLst>
                <a:gs pos="100000">
                  <a:srgbClr val="00C7D2"/>
                </a:gs>
                <a:gs pos="64000">
                  <a:srgbClr val="92D050"/>
                </a:gs>
              </a:gsLst>
              <a:lin ang="8100000" scaled="1"/>
              <a:tileRect/>
            </a:gra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rapezoid 6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56904" y="3358150"/>
              <a:ext cx="2059645" cy="632060"/>
            </a:xfrm>
            <a:prstGeom prst="trapezoid">
              <a:avLst/>
            </a:prstGeom>
            <a:gradFill flip="none" rotWithShape="1">
              <a:gsLst>
                <a:gs pos="42000">
                  <a:srgbClr val="00C7D2"/>
                </a:gs>
                <a:gs pos="0">
                  <a:srgbClr val="0096E5"/>
                </a:gs>
              </a:gsLst>
              <a:lin ang="13500000" scaled="1"/>
              <a:tileRect/>
            </a:gra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rapezoid 8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724871" y="4001110"/>
              <a:ext cx="2164772" cy="632060"/>
            </a:xfrm>
            <a:prstGeom prst="trapezoid">
              <a:avLst/>
            </a:prstGeom>
            <a:gradFill flip="none" rotWithShape="1">
              <a:gsLst>
                <a:gs pos="100000">
                  <a:srgbClr val="B65BDE"/>
                </a:gs>
                <a:gs pos="53000">
                  <a:srgbClr val="0096E5"/>
                </a:gs>
              </a:gsLst>
              <a:lin ang="8100000" scaled="1"/>
              <a:tileRect/>
            </a:gra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rapezoid 8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405479" y="3375903"/>
              <a:ext cx="1373097" cy="632060"/>
            </a:xfrm>
            <a:prstGeom prst="trapezoid">
              <a:avLst/>
            </a:prstGeom>
            <a:gradFill flip="none" rotWithShape="1">
              <a:gsLst>
                <a:gs pos="62000">
                  <a:srgbClr val="B65BDE"/>
                </a:gs>
                <a:gs pos="100000">
                  <a:srgbClr val="FF96E5"/>
                </a:gs>
              </a:gsLst>
              <a:lin ang="2700000" scaled="1"/>
              <a:tileRect/>
            </a:gra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rapezoid 9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443346" y="4001110"/>
              <a:ext cx="1407865" cy="632060"/>
            </a:xfrm>
            <a:prstGeom prst="trapezoid">
              <a:avLst/>
            </a:prstGeom>
            <a:gradFill flip="none" rotWithShape="1">
              <a:gsLst>
                <a:gs pos="0">
                  <a:srgbClr val="FF6979"/>
                </a:gs>
                <a:gs pos="39000">
                  <a:srgbClr val="FF96E5"/>
                </a:gs>
              </a:gsLst>
              <a:lin ang="18900000" scaled="1"/>
              <a:tileRect/>
            </a:gra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1" name="Group 81" descr="Timeline with year markers"/>
            <p:cNvGrpSpPr/>
            <p:nvPr/>
          </p:nvGrpSpPr>
          <p:grpSpPr>
            <a:xfrm>
              <a:off x="1043378" y="3913930"/>
              <a:ext cx="10102069" cy="579063"/>
              <a:chOff x="685800" y="3141133"/>
              <a:chExt cx="7848600" cy="449891"/>
            </a:xfrm>
          </p:grpSpPr>
          <p:cxnSp>
            <p:nvCxnSpPr>
              <p:cNvPr id="102" name="Straight Arrow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685800" y="3200400"/>
                <a:ext cx="7848600" cy="1588"/>
              </a:xfrm>
              <a:prstGeom prst="straightConnector1">
                <a:avLst/>
              </a:prstGeom>
              <a:ln w="57150" cap="flat" cmpd="sng" algn="ctr">
                <a:solidFill>
                  <a:srgbClr val="FFFFFF"/>
                </a:solidFill>
                <a:prstDash val="solid"/>
                <a:round/>
                <a:headEnd type="triangle" w="med" len="sm"/>
                <a:tailEnd type="triangle" w="med" len="sm"/>
              </a:ln>
              <a:effectLst>
                <a:outerShdw blurRad="40000" dist="20000" dir="5400000" rotWithShape="0">
                  <a:srgbClr val="000000">
                    <a:alpha val="15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1347504" y="3141133"/>
                <a:ext cx="150451" cy="449891"/>
                <a:chOff x="1322103" y="3141133"/>
                <a:chExt cx="150451" cy="449891"/>
              </a:xfrm>
            </p:grpSpPr>
            <p:sp>
              <p:nvSpPr>
                <p:cNvPr id="147" name="Oval 146">
                  <a:extLs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70C0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 rot="5400000">
                  <a:off x="1266209" y="3392852"/>
                  <a:ext cx="254066" cy="142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400" dirty="0">
                      <a:solidFill>
                        <a:srgbClr val="FFFFFF"/>
                      </a:solidFill>
                      <a:latin typeface="Arial Narrow" pitchFamily="112" charset="0"/>
                    </a:rPr>
                    <a:t>2005</a:t>
                  </a:r>
                  <a:endParaRPr lang="en-US" sz="140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45" name="Oval 14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084977" y="3141133"/>
                <a:ext cx="118534" cy="118534"/>
              </a:xfrm>
              <a:prstGeom prst="ellipse">
                <a:avLst/>
              </a:prstGeom>
              <a:solidFill>
                <a:srgbClr val="0070C0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2758616" y="3141133"/>
                <a:ext cx="150451" cy="449891"/>
                <a:chOff x="1322103" y="3141133"/>
                <a:chExt cx="150451" cy="449891"/>
              </a:xfrm>
            </p:grpSpPr>
            <p:sp>
              <p:nvSpPr>
                <p:cNvPr id="142" name="Oval 141">
                  <a:extLs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70C0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 rot="5400000">
                  <a:off x="1266209" y="3392852"/>
                  <a:ext cx="254066" cy="142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400" dirty="0">
                      <a:solidFill>
                        <a:srgbClr val="FFFFFF"/>
                      </a:solidFill>
                      <a:latin typeface="Arial Narrow" pitchFamily="112" charset="0"/>
                    </a:rPr>
                    <a:t>2007</a:t>
                  </a:r>
                  <a:endParaRPr lang="en-US" sz="1400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3464172" y="3141133"/>
                <a:ext cx="150451" cy="449891"/>
                <a:chOff x="1322103" y="3141133"/>
                <a:chExt cx="150451" cy="449891"/>
              </a:xfrm>
            </p:grpSpPr>
            <p:sp>
              <p:nvSpPr>
                <p:cNvPr id="139" name="Oval 138">
                  <a:extLs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70C0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 rot="5400000">
                  <a:off x="1266209" y="3392852"/>
                  <a:ext cx="254066" cy="142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400" dirty="0">
                      <a:solidFill>
                        <a:srgbClr val="FFFFFF"/>
                      </a:solidFill>
                      <a:latin typeface="Arial Narrow" pitchFamily="112" charset="0"/>
                    </a:rPr>
                    <a:t>2008</a:t>
                  </a:r>
                  <a:endParaRPr lang="en-US" sz="1400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09" name="Group 108"/>
              <p:cNvGrpSpPr/>
              <p:nvPr/>
            </p:nvGrpSpPr>
            <p:grpSpPr>
              <a:xfrm>
                <a:off x="4169728" y="3141133"/>
                <a:ext cx="150451" cy="449891"/>
                <a:chOff x="1322103" y="3141133"/>
                <a:chExt cx="150451" cy="449891"/>
              </a:xfrm>
            </p:grpSpPr>
            <p:sp>
              <p:nvSpPr>
                <p:cNvPr id="134" name="Oval 133">
                  <a:extLs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70C0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 rot="5400000">
                  <a:off x="1266209" y="3392852"/>
                  <a:ext cx="254066" cy="142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400" dirty="0">
                      <a:solidFill>
                        <a:srgbClr val="FFFFFF"/>
                      </a:solidFill>
                      <a:latin typeface="Arial Narrow" pitchFamily="112" charset="0"/>
                    </a:rPr>
                    <a:t>2009</a:t>
                  </a:r>
                  <a:endParaRPr lang="en-US" sz="1400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4875284" y="3141133"/>
                <a:ext cx="150451" cy="449891"/>
                <a:chOff x="1322103" y="3141133"/>
                <a:chExt cx="150451" cy="449891"/>
              </a:xfrm>
            </p:grpSpPr>
            <p:sp>
              <p:nvSpPr>
                <p:cNvPr id="127" name="Oval 126">
                  <a:extLs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70C0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 rot="5400000">
                  <a:off x="1266209" y="3392852"/>
                  <a:ext cx="254066" cy="142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400" dirty="0">
                      <a:solidFill>
                        <a:srgbClr val="FFFFFF"/>
                      </a:solidFill>
                      <a:latin typeface="Arial Narrow" pitchFamily="112" charset="0"/>
                    </a:rPr>
                    <a:t>2010</a:t>
                  </a:r>
                  <a:endParaRPr lang="en-US" sz="140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25" name="Oval 12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612757" y="3141133"/>
                <a:ext cx="118534" cy="118534"/>
              </a:xfrm>
              <a:prstGeom prst="ellipse">
                <a:avLst/>
              </a:prstGeom>
              <a:solidFill>
                <a:srgbClr val="0070C0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318313" y="3141133"/>
                <a:ext cx="118534" cy="118534"/>
              </a:xfrm>
              <a:prstGeom prst="ellipse">
                <a:avLst/>
              </a:prstGeom>
              <a:solidFill>
                <a:srgbClr val="0070C0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4" name="Group 36"/>
              <p:cNvGrpSpPr/>
              <p:nvPr/>
            </p:nvGrpSpPr>
            <p:grpSpPr>
              <a:xfrm>
                <a:off x="6991952" y="3141133"/>
                <a:ext cx="150451" cy="449891"/>
                <a:chOff x="1322103" y="3141133"/>
                <a:chExt cx="150451" cy="449891"/>
              </a:xfrm>
            </p:grpSpPr>
            <p:sp>
              <p:nvSpPr>
                <p:cNvPr id="120" name="Oval 119">
                  <a:extLs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70C0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 rot="5400000">
                  <a:off x="1266209" y="3392852"/>
                  <a:ext cx="254066" cy="142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400" dirty="0">
                      <a:solidFill>
                        <a:srgbClr val="FFFFFF"/>
                      </a:solidFill>
                      <a:latin typeface="Arial Narrow" pitchFamily="112" charset="0"/>
                    </a:rPr>
                    <a:t>2013</a:t>
                  </a:r>
                  <a:endParaRPr lang="en-US" sz="140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16" name="Oval 11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729421" y="3141133"/>
                <a:ext cx="118534" cy="118534"/>
              </a:xfrm>
              <a:prstGeom prst="ellipse">
                <a:avLst/>
              </a:prstGeom>
              <a:solidFill>
                <a:srgbClr val="0070C0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8" name="Group 27" descr="Events 1-4 text boxes group."/>
          <p:cNvGrpSpPr/>
          <p:nvPr/>
        </p:nvGrpSpPr>
        <p:grpSpPr>
          <a:xfrm>
            <a:off x="1411507" y="1755795"/>
            <a:ext cx="8563773" cy="1053434"/>
            <a:chOff x="1409918" y="1755794"/>
            <a:chExt cx="8563773" cy="1053434"/>
          </a:xfrm>
        </p:grpSpPr>
        <p:sp>
          <p:nvSpPr>
            <p:cNvPr id="48" name="Rectangle 47"/>
            <p:cNvSpPr/>
            <p:nvPr/>
          </p:nvSpPr>
          <p:spPr>
            <a:xfrm>
              <a:off x="1409918" y="1755794"/>
              <a:ext cx="1816953" cy="103568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FF2510"/>
              </a:solidFill>
              <a:miter lim="800000"/>
              <a:headEnd/>
              <a:tailEnd/>
            </a:ln>
          </p:spPr>
          <p:txBody>
            <a:bodyPr lIns="91440" tIns="45720" rIns="91440" bIns="45720" anchor="t" anchorCtr="0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400" b="1" dirty="0">
                  <a:latin typeface="Arial Black" charset="0"/>
                  <a:ea typeface="Arial Black" charset="0"/>
                  <a:cs typeface="Arial Black" charset="0"/>
                </a:rPr>
                <a:t>Education &amp; Training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Your content in this location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More text placed here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Add your content in this spot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658858" y="1755794"/>
              <a:ext cx="1816953" cy="103568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FFB300"/>
              </a:solidFill>
              <a:miter lim="800000"/>
              <a:headEnd/>
              <a:tailEnd/>
            </a:ln>
          </p:spPr>
          <p:txBody>
            <a:bodyPr lIns="91440" tIns="45720" rIns="91440" bIns="45720" anchor="t" anchorCtr="0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400" b="1" dirty="0">
                  <a:latin typeface="Arial Black" charset="0"/>
                  <a:ea typeface="Arial Black" charset="0"/>
                  <a:cs typeface="Arial Black" charset="0"/>
                </a:rPr>
                <a:t>Audit Checks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Your content in this location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More text placed here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Add your content in this spot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907798" y="1755794"/>
              <a:ext cx="1816953" cy="103568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00C8D3"/>
              </a:solidFill>
              <a:miter lim="800000"/>
              <a:headEnd/>
              <a:tailEnd/>
            </a:ln>
          </p:spPr>
          <p:txBody>
            <a:bodyPr lIns="91440" tIns="45720" rIns="91440" bIns="45720" anchor="t" anchorCtr="0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400" b="1" dirty="0">
                  <a:latin typeface="Arial Black" charset="0"/>
                  <a:ea typeface="Arial Black" charset="0"/>
                  <a:cs typeface="Arial Black" charset="0"/>
                </a:rPr>
                <a:t>Presentations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Your content in this location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More text placed here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Add your content in this spot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156738" y="1755794"/>
              <a:ext cx="1816953" cy="1053434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B65BDE"/>
              </a:solidFill>
              <a:miter lim="800000"/>
              <a:headEnd/>
              <a:tailEnd/>
            </a:ln>
          </p:spPr>
          <p:txBody>
            <a:bodyPr lIns="91440" tIns="45720" rIns="91440" bIns="45720" anchor="t" anchorCtr="0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400" b="1" dirty="0">
                  <a:latin typeface="Arial Black" charset="0"/>
                  <a:ea typeface="Arial Black" charset="0"/>
                  <a:cs typeface="Arial Black" charset="0"/>
                </a:rPr>
                <a:t>Communications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Your content in this location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More text placed here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Add your content in this spot</a:t>
              </a:r>
            </a:p>
          </p:txBody>
        </p:sp>
      </p:grpSp>
      <p:grpSp>
        <p:nvGrpSpPr>
          <p:cNvPr id="29" name="Group 28" descr="Event 5-8 text boxes group."/>
          <p:cNvGrpSpPr/>
          <p:nvPr/>
        </p:nvGrpSpPr>
        <p:grpSpPr>
          <a:xfrm>
            <a:off x="2282347" y="5112663"/>
            <a:ext cx="8563773" cy="1097033"/>
            <a:chOff x="2280758" y="5112662"/>
            <a:chExt cx="8563773" cy="1097033"/>
          </a:xfrm>
        </p:grpSpPr>
        <p:sp>
          <p:nvSpPr>
            <p:cNvPr id="108" name="Rectangle 107"/>
            <p:cNvSpPr/>
            <p:nvPr/>
          </p:nvSpPr>
          <p:spPr>
            <a:xfrm>
              <a:off x="2280758" y="5112662"/>
              <a:ext cx="1816953" cy="109703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FF7A0F"/>
              </a:solidFill>
              <a:miter lim="800000"/>
              <a:headEnd/>
              <a:tailEnd/>
            </a:ln>
          </p:spPr>
          <p:txBody>
            <a:bodyPr lIns="91440" tIns="45720" rIns="91440" bIns="45720" anchor="t" anchorCtr="0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400" b="1" dirty="0">
                  <a:latin typeface="Arial Black" charset="0"/>
                  <a:ea typeface="Arial Black" charset="0"/>
                  <a:cs typeface="Arial Black" charset="0"/>
                </a:rPr>
                <a:t>Standard Works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Standard Scripts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29698" y="5112662"/>
              <a:ext cx="1816953" cy="109703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92D151"/>
              </a:solidFill>
              <a:miter lim="800000"/>
              <a:headEnd/>
              <a:tailEnd/>
            </a:ln>
          </p:spPr>
          <p:txBody>
            <a:bodyPr lIns="91440" tIns="45720" rIns="91440" bIns="45720" anchor="t" anchorCtr="0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400" b="1" dirty="0">
                  <a:latin typeface="Arial Black" charset="0"/>
                  <a:ea typeface="Arial Black" charset="0"/>
                  <a:cs typeface="Arial Black" charset="0"/>
                </a:rPr>
                <a:t>Systems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Your content in this location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More text placed here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Add your content in this spot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778638" y="5112662"/>
              <a:ext cx="1816953" cy="109703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0097E5"/>
              </a:solidFill>
              <a:miter lim="800000"/>
              <a:headEnd/>
              <a:tailEnd/>
            </a:ln>
          </p:spPr>
          <p:txBody>
            <a:bodyPr lIns="91440" tIns="45720" rIns="91440" bIns="45720" anchor="t" anchorCtr="0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400" b="1" dirty="0">
                  <a:latin typeface="Arial Black" charset="0"/>
                  <a:ea typeface="Arial Black" charset="0"/>
                  <a:cs typeface="Arial Black" charset="0"/>
                </a:rPr>
                <a:t>Staff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Your content in this location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More text placed here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Add your content in this spot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027578" y="5112662"/>
              <a:ext cx="1816953" cy="109703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FF96E6"/>
              </a:solidFill>
              <a:miter lim="800000"/>
              <a:headEnd/>
              <a:tailEnd/>
            </a:ln>
          </p:spPr>
          <p:txBody>
            <a:bodyPr lIns="91440" tIns="45720" rIns="91440" bIns="45720" anchor="t" anchorCtr="0"/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sz="1400" b="1" dirty="0">
                  <a:latin typeface="Arial Black" charset="0"/>
                  <a:ea typeface="Arial Black" charset="0"/>
                  <a:cs typeface="Arial Black" charset="0"/>
                </a:rPr>
                <a:t>Patient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Your content in this location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More text placed here</a:t>
              </a:r>
            </a:p>
            <a:p>
              <a:pPr marL="111125" indent="-111125">
                <a:buFontTx/>
                <a:buChar char="•"/>
              </a:pP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Add your content in this spot</a:t>
              </a:r>
            </a:p>
          </p:txBody>
        </p:sp>
      </p:grpSp>
      <p:sp>
        <p:nvSpPr>
          <p:cNvPr id="82" name="Rectangle 81"/>
          <p:cNvSpPr/>
          <p:nvPr/>
        </p:nvSpPr>
        <p:spPr>
          <a:xfrm>
            <a:off x="226423" y="763401"/>
            <a:ext cx="11811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What actions are required for continuous improvement? How will the results be sustained for the long run? Will the project be spread to other areas?</a:t>
            </a:r>
          </a:p>
        </p:txBody>
      </p:sp>
    </p:spTree>
    <p:extLst>
      <p:ext uri="{BB962C8B-B14F-4D97-AF65-F5344CB8AC3E}">
        <p14:creationId xmlns:p14="http://schemas.microsoft.com/office/powerpoint/2010/main" val="71853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 Black" charset="0"/>
                <a:ea typeface="Arial Black" charset="0"/>
                <a:cs typeface="Arial Black" charset="0"/>
              </a:rPr>
              <a:t>Appendix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4408" y="4764169"/>
            <a:ext cx="517404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Group photo during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Improvement sprint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from 24-26 Feb 2025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D758D-BC9E-593A-FCDF-27F7027F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3" y="1308251"/>
            <a:ext cx="5777562" cy="34597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534703-7810-6D7A-18B8-02FFA1DF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46" y="1308247"/>
            <a:ext cx="4624253" cy="34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5209CE-713A-8C67-8C89-4493D58E369C}"/>
              </a:ext>
            </a:extLst>
          </p:cNvPr>
          <p:cNvSpPr/>
          <p:nvPr/>
        </p:nvSpPr>
        <p:spPr>
          <a:xfrm>
            <a:off x="6272347" y="4774365"/>
            <a:ext cx="517404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Group photo during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closure meeting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1 Dec 2025</a:t>
            </a:r>
          </a:p>
        </p:txBody>
      </p:sp>
    </p:spTree>
    <p:extLst>
      <p:ext uri="{BB962C8B-B14F-4D97-AF65-F5344CB8AC3E}">
        <p14:creationId xmlns:p14="http://schemas.microsoft.com/office/powerpoint/2010/main" val="358098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8538C-ADDD-3A48-B6C1-FC85E5456D0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326572" y="1460606"/>
            <a:ext cx="5290458" cy="47667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118110" indent="-118110" defTabSz="883649"/>
            <a:r>
              <a:rPr lang="en-US" sz="1400" b="1" dirty="0">
                <a:solidFill>
                  <a:schemeClr val="accent2"/>
                </a:solidFill>
                <a:cs typeface="Arial"/>
              </a:rPr>
              <a:t>Sponsor: </a:t>
            </a:r>
          </a:p>
          <a:p>
            <a:pPr marL="285750" indent="-285750" defTabSz="883649">
              <a:buClrTx/>
              <a:buFont typeface="Arial" panose="020B0604020202020204" pitchFamily="34" charset="0"/>
              <a:buChar char="•"/>
            </a:pPr>
            <a:r>
              <a:rPr lang="en-SG" sz="1400" dirty="0"/>
              <a:t>A/Prof Victor Koh (</a:t>
            </a:r>
            <a:r>
              <a:rPr lang="en-SG" sz="1400" dirty="0" err="1"/>
              <a:t>HoD</a:t>
            </a:r>
            <a:r>
              <a:rPr lang="en-SG" sz="1400" dirty="0"/>
              <a:t>, Ophthalmology)</a:t>
            </a:r>
          </a:p>
          <a:p>
            <a:pPr marL="285750" indent="-285750" defTabSz="883649">
              <a:buClrTx/>
              <a:buFont typeface="Arial" panose="020B0604020202020204" pitchFamily="34" charset="0"/>
              <a:buChar char="•"/>
            </a:pPr>
            <a:r>
              <a:rPr lang="en-SG" sz="1400" dirty="0"/>
              <a:t>Dr Charmaine Chai (Senior Consultant, Ophthalmology)</a:t>
            </a:r>
          </a:p>
          <a:p>
            <a:pPr marL="285750" indent="-285750" defTabSz="883649">
              <a:buClrTx/>
              <a:buFont typeface="Arial" panose="020B0604020202020204" pitchFamily="34" charset="0"/>
              <a:buChar char="•"/>
            </a:pPr>
            <a:r>
              <a:rPr lang="en-SG" sz="1400" dirty="0"/>
              <a:t>Perrine Lee (</a:t>
            </a:r>
            <a:r>
              <a:rPr lang="en-SG" sz="1400" dirty="0">
                <a:solidFill>
                  <a:srgbClr val="262626"/>
                </a:solidFill>
                <a:effectLst/>
              </a:rPr>
              <a:t>Head, Operations, Ophthalmology)</a:t>
            </a:r>
            <a:br>
              <a:rPr lang="en-SG" sz="1100" dirty="0"/>
            </a:br>
            <a:endParaRPr lang="en-US" sz="1100" dirty="0">
              <a:cs typeface="Arial" charset="0"/>
            </a:endParaRPr>
          </a:p>
          <a:p>
            <a:pPr marL="118110" indent="-118110" defTabSz="883649"/>
            <a:r>
              <a:rPr lang="en-US" sz="1400" b="1" dirty="0">
                <a:solidFill>
                  <a:schemeClr val="accent2"/>
                </a:solidFill>
              </a:rPr>
              <a:t>QI Sponsor:</a:t>
            </a:r>
            <a:endParaRPr lang="en-US" sz="1400" dirty="0">
              <a:solidFill>
                <a:schemeClr val="accent2"/>
              </a:solidFill>
              <a:cs typeface="Arial" charset="0"/>
            </a:endParaRPr>
          </a:p>
          <a:p>
            <a:pPr marL="285750" indent="-285750" defTabSz="883649">
              <a:buClrTx/>
              <a:buFont typeface="Arial" panose="020B0604020202020204" pitchFamily="34" charset="0"/>
              <a:buChar char="•"/>
            </a:pPr>
            <a:r>
              <a:rPr lang="en-US" sz="1400" dirty="0">
                <a:cs typeface="Arial"/>
              </a:rPr>
              <a:t>Roy Ngong (Asst COO, Plans and Strategy)</a:t>
            </a:r>
          </a:p>
          <a:p>
            <a:pPr defTabSz="883649">
              <a:buClrTx/>
            </a:pPr>
            <a:endParaRPr lang="en-US" sz="1400" b="1" dirty="0">
              <a:solidFill>
                <a:schemeClr val="accent2"/>
              </a:solidFill>
            </a:endParaRPr>
          </a:p>
          <a:p>
            <a:pPr defTabSz="883649">
              <a:spcBef>
                <a:spcPct val="0"/>
              </a:spcBef>
              <a:buClr>
                <a:srgbClr val="E11F27"/>
              </a:buClr>
            </a:pPr>
            <a:r>
              <a:rPr lang="en-US" sz="1400" b="1" dirty="0">
                <a:solidFill>
                  <a:schemeClr val="accent2"/>
                </a:solidFill>
              </a:rPr>
              <a:t>Facilitators:</a:t>
            </a:r>
            <a:endParaRPr lang="en-US" sz="1400" b="1" dirty="0">
              <a:solidFill>
                <a:schemeClr val="accent2"/>
              </a:solidFill>
              <a:cs typeface="Calibri" panose="020F0502020204030204"/>
            </a:endParaRPr>
          </a:p>
          <a:p>
            <a:pPr marL="285750" indent="-285750" defTabSz="883649">
              <a:spcBef>
                <a:spcPct val="0"/>
              </a:spcBef>
              <a:buClrTx/>
              <a:buFont typeface="Arial,Sans-Serif" pitchFamily="2" charset="2"/>
              <a:buChar char="•"/>
            </a:pPr>
            <a:r>
              <a:rPr lang="en-US" sz="1400" dirty="0">
                <a:cs typeface="Calibri"/>
              </a:rPr>
              <a:t>Lee Lay Pei (Senior Assistant Manager, Quality Improvement)</a:t>
            </a:r>
            <a:br>
              <a:rPr lang="en-US" sz="1400" dirty="0">
                <a:cs typeface="Calibri"/>
              </a:rPr>
            </a:br>
            <a:endParaRPr lang="en-US" sz="1400" dirty="0">
              <a:cs typeface="Calibri"/>
            </a:endParaRPr>
          </a:p>
          <a:p>
            <a:pPr marL="285750" indent="-285750" defTabSz="883649">
              <a:spcBef>
                <a:spcPct val="0"/>
              </a:spcBef>
              <a:buClrTx/>
              <a:buFont typeface="Arial,Sans-Serif" pitchFamily="2" charset="2"/>
              <a:buChar char="•"/>
            </a:pPr>
            <a:r>
              <a:rPr lang="en-US" sz="1400" dirty="0">
                <a:cs typeface="Calibri"/>
              </a:rPr>
              <a:t>Goh Shi Min (Head, Ops &amp; Planning Section, </a:t>
            </a:r>
            <a:r>
              <a:rPr lang="en-SG" sz="1400" dirty="0"/>
              <a:t>Ophthalmology)</a:t>
            </a:r>
          </a:p>
          <a:p>
            <a:pPr defTabSz="883649">
              <a:spcBef>
                <a:spcPct val="0"/>
              </a:spcBef>
              <a:buClrTx/>
            </a:pPr>
            <a:endParaRPr lang="en-SG" sz="1400" b="1" dirty="0"/>
          </a:p>
          <a:p>
            <a:pPr marL="285750" indent="-285750" defTabSz="883649">
              <a:spcBef>
                <a:spcPct val="0"/>
              </a:spcBef>
              <a:buClrTx/>
              <a:buFont typeface="Arial,Sans-Serif" pitchFamily="2" charset="2"/>
              <a:buChar char="•"/>
            </a:pPr>
            <a:r>
              <a:rPr lang="en-SG" sz="1400" i="0" dirty="0">
                <a:effectLst/>
              </a:rPr>
              <a:t>Tania Miglani (Manager, </a:t>
            </a:r>
            <a:r>
              <a:rPr lang="en-SG" sz="1400" b="0" i="0" dirty="0">
                <a:effectLst/>
              </a:rPr>
              <a:t>Corporate Infrastructure Office)</a:t>
            </a:r>
            <a:endParaRPr lang="en-SG" sz="1400" i="0" dirty="0">
              <a:effectLst/>
            </a:endParaRPr>
          </a:p>
          <a:p>
            <a:pPr defTabSz="883649">
              <a:spcBef>
                <a:spcPct val="0"/>
              </a:spcBef>
              <a:buClrTx/>
            </a:pPr>
            <a:endParaRPr lang="en-US" sz="1400" dirty="0">
              <a:cs typeface="Calibri"/>
            </a:endParaRPr>
          </a:p>
          <a:p>
            <a:pPr defTabSz="883649">
              <a:spcBef>
                <a:spcPct val="0"/>
              </a:spcBef>
              <a:buClr>
                <a:srgbClr val="E11F27"/>
              </a:buClr>
            </a:pPr>
            <a:endParaRPr lang="en-US" sz="1400" dirty="0">
              <a:cs typeface="Calibri"/>
            </a:endParaRPr>
          </a:p>
          <a:p>
            <a:pPr defTabSz="883649">
              <a:spcBef>
                <a:spcPct val="0"/>
              </a:spcBef>
            </a:pPr>
            <a:r>
              <a:rPr lang="en-US" sz="1400" b="1" dirty="0">
                <a:solidFill>
                  <a:schemeClr val="accent2"/>
                </a:solidFill>
              </a:rPr>
              <a:t>QI Advisors:</a:t>
            </a:r>
          </a:p>
          <a:p>
            <a:pPr marL="285750" indent="-285750" defTabSz="883649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alibri" panose="020F0502020204030204"/>
              </a:rPr>
              <a:t>Jay Tan (Senior Manager, </a:t>
            </a:r>
            <a:r>
              <a:rPr lang="en-US" sz="1400" dirty="0">
                <a:cs typeface="Calibri"/>
              </a:rPr>
              <a:t>Quality Improvement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alibri" panose="020F0502020204030204"/>
              </a:rPr>
              <a:t>)</a:t>
            </a:r>
            <a:endParaRPr lang="en-US" sz="1400" dirty="0">
              <a:cs typeface="Calibri"/>
            </a:endParaRPr>
          </a:p>
          <a:p>
            <a:pPr marL="118110" indent="-118110" defTabSz="883649"/>
            <a:endParaRPr lang="en-US" sz="1400" b="1" dirty="0">
              <a:solidFill>
                <a:schemeClr val="accent2"/>
              </a:solidFill>
              <a:cs typeface="Arial"/>
            </a:endParaRPr>
          </a:p>
          <a:p>
            <a:pPr marL="118110" indent="-118110" defTabSz="883649"/>
            <a:endParaRPr lang="en-US" sz="1400" b="1" dirty="0">
              <a:solidFill>
                <a:schemeClr val="accent2"/>
              </a:solidFill>
              <a:cs typeface="Arial" charset="0"/>
            </a:endParaRPr>
          </a:p>
          <a:p>
            <a:pPr marL="118110" indent="-118110">
              <a:buClrTx/>
              <a:buFont typeface="Wingdings" pitchFamily="2" charset="2"/>
              <a:buChar char="§"/>
            </a:pPr>
            <a:endParaRPr lang="en-US" sz="1400" dirty="0">
              <a:cs typeface="Arial" charset="0"/>
            </a:endParaRPr>
          </a:p>
          <a:p>
            <a:endParaRPr lang="en-SG" sz="1400" dirty="0">
              <a:cs typeface="Calibri" panose="020F0502020204030204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6572" y="589983"/>
            <a:ext cx="10515600" cy="682010"/>
          </a:xfrm>
        </p:spPr>
        <p:txBody>
          <a:bodyPr/>
          <a:lstStyle/>
          <a:p>
            <a:r>
              <a:rPr lang="en-US"/>
              <a:t>Project Team Composition</a:t>
            </a: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Restricted, Non-Sensitive</a:t>
            </a:r>
          </a:p>
        </p:txBody>
      </p:sp>
      <p:sp>
        <p:nvSpPr>
          <p:cNvPr id="14" name="Content Placeholder 11"/>
          <p:cNvSpPr txBox="1">
            <a:spLocks/>
          </p:cNvSpPr>
          <p:nvPr/>
        </p:nvSpPr>
        <p:spPr>
          <a:xfrm>
            <a:off x="5725886" y="1460606"/>
            <a:ext cx="6139542" cy="47658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110" marR="0" lvl="0" indent="-118110" algn="l" defTabSz="88364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11F27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6F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Leader: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26F25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285750" marR="0" lvl="0" indent="-285750" algn="l" defTabSz="88364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Dr David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Chen Ziyou (</a:t>
            </a:r>
            <a:r>
              <a:rPr kumimoji="0" lang="en-SG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Consultant, Ophthalmology)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88364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118110" marR="0" lvl="0" indent="-11811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11F27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26F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Members (max. 14 excluding 1 leader):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26F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1F27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SG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Clinician       : Dr Lim Zhi Wei (Resident, MOHH)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1F27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SG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Nurses          : Sister Punithavathi, Sister Bing Caixia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1F27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SG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Optometrist: Keli Lor, Jacquelin Liew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1F27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SG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Technician   : Gladys Loh, Germaine Lau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1F27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SG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PSA/STL       : May, Sarah Qurratu'aini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1F27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SG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+mn-cs"/>
              </a:rPr>
              <a:t>Scheduler    : Iris Guo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1F27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SG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Operation    : Neo Xiaomin, Lin Zhaoting, Samuel Tay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1F27"/>
              </a:buClr>
              <a:buSzTx/>
              <a:buFont typeface="Arial,Sans-Serif" panose="05050102010706020507" pitchFamily="18" charset="2"/>
              <a:buChar char="•"/>
              <a:tabLst/>
              <a:defRPr/>
            </a:pPr>
            <a:r>
              <a:rPr kumimoji="0" lang="en-SG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ngXian"/>
                <a:cs typeface="Calibri"/>
              </a:rPr>
              <a:t>Pharmacist  : </a:t>
            </a:r>
            <a:r>
              <a:rPr kumimoji="0" lang="en-SG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Sarah Serrano</a:t>
            </a:r>
            <a:endParaRPr kumimoji="0" lang="en-US" altLang="zh-SG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SimSun" pitchFamily="2" charset="-122"/>
              <a:cs typeface="Calibri"/>
            </a:endParaRPr>
          </a:p>
          <a:p>
            <a:pPr marL="118110" marR="0" lvl="0" indent="-11811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11F27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SG" sz="1400" b="1" i="0" u="none" strike="noStrike" kern="1200" cap="none" spc="0" normalizeH="0" baseline="0" noProof="0" dirty="0">
                <a:ln>
                  <a:noFill/>
                </a:ln>
                <a:solidFill>
                  <a:srgbClr val="F26F25"/>
                </a:solidFill>
                <a:effectLst/>
                <a:uLnTx/>
                <a:uFillTx/>
                <a:latin typeface="Calibri" panose="020F0502020204030204"/>
                <a:ea typeface="SimSun"/>
                <a:cs typeface="+mn-cs"/>
              </a:rPr>
              <a:t>Invitees:</a:t>
            </a:r>
            <a:r>
              <a:rPr kumimoji="0" lang="en-US" altLang="zh-SG" sz="1400" b="0" i="0" u="none" strike="noStrike" kern="1200" cap="none" spc="0" normalizeH="0" baseline="0" noProof="0" dirty="0">
                <a:ln>
                  <a:noFill/>
                </a:ln>
                <a:solidFill>
                  <a:srgbClr val="F26F25"/>
                </a:solidFill>
                <a:effectLst/>
                <a:uLnTx/>
                <a:uFillTx/>
                <a:latin typeface="Calibri" panose="020F0502020204030204"/>
                <a:ea typeface="SimSun"/>
                <a:cs typeface="+mn-cs"/>
              </a:rPr>
              <a:t> </a:t>
            </a:r>
            <a:endParaRPr kumimoji="0" lang="en-US" altLang="zh-SG" sz="1400" b="0" i="0" u="none" strike="noStrike" kern="1200" cap="none" spc="0" normalizeH="0" baseline="0" noProof="0" dirty="0">
              <a:ln>
                <a:noFill/>
              </a:ln>
              <a:solidFill>
                <a:srgbClr val="F26F25"/>
              </a:solidFill>
              <a:effectLst/>
              <a:uLnTx/>
              <a:uFillTx/>
              <a:latin typeface="Calibri" panose="020F0502020204030204"/>
              <a:ea typeface="SimSun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1F27"/>
              </a:buClr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SG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Pauline Chua, Tan Ban Thong, Alvin Yong, Sandy Koh (NUHS Corp HR)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1F27"/>
              </a:buClr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SG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ngXian"/>
                <a:cs typeface="Times New Roman"/>
              </a:rPr>
              <a:t>Corene Poh (NUHS Corp, Group digital office)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1F27"/>
              </a:buClr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SG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ngXian"/>
                <a:cs typeface="Times New Roman"/>
              </a:rPr>
              <a:t>Angela Heng, Quek Mei Yin, Kimberly (Service Transformation)</a:t>
            </a:r>
          </a:p>
          <a:p>
            <a:pPr marL="118110" marR="0" lvl="0" indent="-11811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11F27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SG" sz="1400" b="0" i="0" u="none" strike="noStrike" kern="1200" cap="none" spc="0" normalizeH="0" baseline="0" noProof="0" dirty="0">
              <a:ln>
                <a:noFill/>
              </a:ln>
              <a:solidFill>
                <a:srgbClr val="F26F25"/>
              </a:solidFill>
              <a:effectLst/>
              <a:uLnTx/>
              <a:uFillTx/>
              <a:latin typeface="Calibri" panose="020F0502020204030204"/>
              <a:ea typeface="SimSun"/>
              <a:cs typeface="Calibri"/>
            </a:endParaRPr>
          </a:p>
          <a:p>
            <a:pPr marL="118110" marR="0" lvl="0" indent="-11811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F6B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 charset="0"/>
            </a:endParaRPr>
          </a:p>
          <a:p>
            <a:pPr marL="0" marR="0" lvl="0" indent="0" algn="l" defTabSz="88364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SG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SimSun" pitchFamily="2" charset="-122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9257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 Black" charset="0"/>
                <a:ea typeface="Arial Black" charset="0"/>
                <a:cs typeface="Arial Black" charset="0"/>
              </a:rPr>
              <a:t>Appendix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866711" y="5191535"/>
            <a:ext cx="5325289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Final version of mini map at Medical Centre Eye Clinic Level 17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E835-E6A0-B83A-8D9C-5B651468D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76" y="774175"/>
            <a:ext cx="6275047" cy="443202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3CAF54F-EC6E-E8C9-BD27-9A2BD0EE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7" y="934086"/>
            <a:ext cx="5808599" cy="410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hart Placeholder 5">
            <a:extLst>
              <a:ext uri="{FF2B5EF4-FFF2-40B4-BE49-F238E27FC236}">
                <a16:creationId xmlns:a16="http://schemas.microsoft.com/office/drawing/2014/main" id="{E9D2D5CE-2681-B03C-DA70-C8D03BCBBDBC}"/>
              </a:ext>
            </a:extLst>
          </p:cNvPr>
          <p:cNvSpPr txBox="1">
            <a:spLocks/>
          </p:cNvSpPr>
          <p:nvPr/>
        </p:nvSpPr>
        <p:spPr>
          <a:xfrm>
            <a:off x="33777" y="4909456"/>
            <a:ext cx="6275045" cy="194854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SG" sz="1800" b="1" dirty="0">
                <a:ea typeface="Calibri"/>
                <a:cs typeface="Calibri"/>
              </a:rPr>
              <a:t>Rapid Prototyping:</a:t>
            </a:r>
          </a:p>
          <a:p>
            <a:pPr>
              <a:lnSpc>
                <a:spcPct val="100000"/>
              </a:lnSpc>
            </a:pPr>
            <a:r>
              <a:rPr lang="en-SG" sz="1800" dirty="0">
                <a:ea typeface="Calibri"/>
                <a:cs typeface="Calibri"/>
              </a:rPr>
              <a:t>Feedback from patients in early testing for improvement in future iteration: Increase the legibility, e.g. font size </a:t>
            </a:r>
          </a:p>
          <a:p>
            <a:pPr>
              <a:lnSpc>
                <a:spcPct val="100000"/>
              </a:lnSpc>
            </a:pPr>
            <a:r>
              <a:rPr lang="en-SG" sz="1800" dirty="0">
                <a:ea typeface="Calibri"/>
                <a:cs typeface="Calibri"/>
              </a:rPr>
              <a:t>Highlight recognisable iconic landmarks to aid sense of orientation</a:t>
            </a:r>
          </a:p>
          <a:p>
            <a:pPr>
              <a:lnSpc>
                <a:spcPct val="100000"/>
              </a:lnSpc>
            </a:pPr>
            <a:r>
              <a:rPr lang="en-SG" sz="1800" dirty="0">
                <a:ea typeface="Calibri"/>
                <a:cs typeface="Calibri"/>
              </a:rPr>
              <a:t>Use lighter shades of </a:t>
            </a:r>
            <a:r>
              <a:rPr lang="en-SG" sz="1800" dirty="0" err="1">
                <a:ea typeface="Calibri"/>
                <a:cs typeface="Calibri"/>
              </a:rPr>
              <a:t>color</a:t>
            </a:r>
            <a:r>
              <a:rPr lang="en-SG" sz="1800" dirty="0">
                <a:ea typeface="Calibri"/>
                <a:cs typeface="Calibri"/>
              </a:rPr>
              <a:t> to increase contrast of font for legibility</a:t>
            </a:r>
          </a:p>
        </p:txBody>
      </p:sp>
    </p:spTree>
    <p:extLst>
      <p:ext uri="{BB962C8B-B14F-4D97-AF65-F5344CB8AC3E}">
        <p14:creationId xmlns:p14="http://schemas.microsoft.com/office/powerpoint/2010/main" val="327069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 Black" charset="0"/>
                <a:ea typeface="Arial Black" charset="0"/>
                <a:cs typeface="Arial Black" charset="0"/>
              </a:rPr>
              <a:t>Appendix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2697" y="5416071"/>
            <a:ext cx="4404358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Acrylic was installed at Satellite Pharmacy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FAA93-370D-9B82-21FF-6C52F4B0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7" y="1241998"/>
            <a:ext cx="4404359" cy="4076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E76E1-9A6B-0370-B47C-6A39148DE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971" y="1241999"/>
            <a:ext cx="4667490" cy="4076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8FA0E4-086E-EF2F-5F74-73CB6613C787}"/>
              </a:ext>
            </a:extLst>
          </p:cNvPr>
          <p:cNvSpPr/>
          <p:nvPr/>
        </p:nvSpPr>
        <p:spPr>
          <a:xfrm>
            <a:off x="5849985" y="5416071"/>
            <a:ext cx="4404358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Deployment of AVAT device for automated VA testing</a:t>
            </a:r>
          </a:p>
        </p:txBody>
      </p:sp>
    </p:spTree>
    <p:extLst>
      <p:ext uri="{BB962C8B-B14F-4D97-AF65-F5344CB8AC3E}">
        <p14:creationId xmlns:p14="http://schemas.microsoft.com/office/powerpoint/2010/main" val="2193249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 Black" charset="0"/>
                <a:ea typeface="Arial Black" charset="0"/>
                <a:cs typeface="Arial Black" charset="0"/>
              </a:rPr>
              <a:t>Appendix (Cost saving calculation)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5952C2-419E-DB31-F827-D5372761B78C}"/>
              </a:ext>
            </a:extLst>
          </p:cNvPr>
          <p:cNvSpPr txBox="1"/>
          <p:nvPr/>
        </p:nvSpPr>
        <p:spPr>
          <a:xfrm>
            <a:off x="226423" y="911208"/>
            <a:ext cx="104742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Total TAT (registration to consultation completion): 116 min baseline → 114 min (2 min reduction)</a:t>
            </a:r>
          </a:p>
          <a:p>
            <a:endParaRPr lang="en-SG" b="1" u="sng" dirty="0"/>
          </a:p>
          <a:p>
            <a:r>
              <a:rPr lang="en-SG" b="1" u="sng" dirty="0"/>
              <a:t>Cost Savings:</a:t>
            </a:r>
          </a:p>
          <a:p>
            <a:r>
              <a:rPr lang="en-SG" dirty="0"/>
              <a:t>Median TAT Improvement (2 minutes reduction)</a:t>
            </a:r>
          </a:p>
          <a:p>
            <a:r>
              <a:rPr lang="en-SG" dirty="0"/>
              <a:t>Cost per patient visit = $656</a:t>
            </a:r>
          </a:p>
          <a:p>
            <a:r>
              <a:rPr lang="en-SG" dirty="0"/>
              <a:t>Monthly average patient load = ~6,300 (based data from Feb25 to Nov25)</a:t>
            </a:r>
          </a:p>
          <a:p>
            <a:r>
              <a:rPr lang="en-SG" dirty="0"/>
              <a:t>Time saved per patient: 2 minutes</a:t>
            </a:r>
          </a:p>
          <a:p>
            <a:r>
              <a:rPr lang="en-SG" dirty="0"/>
              <a:t>Annual time saved: 6,300 x 12 × 2 min = 151,200 minutes (2,520 hours)</a:t>
            </a:r>
          </a:p>
          <a:p>
            <a:r>
              <a:rPr lang="en-SG" dirty="0"/>
              <a:t>Cost per minute across full patient journey: $656/116 min (baseline) = $5.66/min</a:t>
            </a:r>
          </a:p>
          <a:p>
            <a:endParaRPr lang="en-SG" b="1" dirty="0"/>
          </a:p>
          <a:p>
            <a:r>
              <a:rPr lang="en-SG" b="1" dirty="0"/>
              <a:t>Annual cost savings</a:t>
            </a:r>
            <a:r>
              <a:rPr lang="en-SG" dirty="0"/>
              <a:t>: 151,200 min × $5.66 = $855,792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831B0-CB7E-37C7-389D-BB64FD58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476" y="1427994"/>
            <a:ext cx="2757319" cy="25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1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697" y="64109"/>
            <a:ext cx="11839302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A. Define the Problem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LAN)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226423" y="977804"/>
            <a:ext cx="10027920" cy="43629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0" fontAlgn="base">
              <a:lnSpc>
                <a:spcPct val="120000"/>
              </a:lnSpc>
              <a:buNone/>
            </a:pPr>
            <a:r>
              <a:rPr lang="en-SG" sz="2000" b="0" i="0" dirty="0">
                <a:solidFill>
                  <a:srgbClr val="26273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outpatient clinic is experiencing significant challenges in patient satisfaction and service delivery, primarily centred around </a:t>
            </a:r>
            <a:r>
              <a:rPr lang="en-SG" sz="2000" b="1" i="0" dirty="0">
                <a:solidFill>
                  <a:srgbClr val="26273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extended wait times, complex workflow, multiple touchpoints, and communication issues</a:t>
            </a:r>
            <a:r>
              <a:rPr lang="en-SG" sz="2000" b="0" i="0" dirty="0">
                <a:solidFill>
                  <a:srgbClr val="26273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between staff and patients. Despite receiving a considerable number of compliments for service standards, the clinic faces recurring problems that negatively impact the overall patient experience. Furthermore, the </a:t>
            </a:r>
            <a:r>
              <a:rPr lang="en-SG" sz="2000" b="1" i="0" dirty="0">
                <a:solidFill>
                  <a:srgbClr val="26273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processes and manpower are not optimized</a:t>
            </a:r>
            <a:r>
              <a:rPr lang="en-SG" sz="2000" b="0" i="0" dirty="0">
                <a:solidFill>
                  <a:srgbClr val="26273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leading to </a:t>
            </a:r>
            <a:r>
              <a:rPr lang="en-SG" sz="2000" b="1" i="0" dirty="0">
                <a:solidFill>
                  <a:srgbClr val="26273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 turnaround times </a:t>
            </a:r>
            <a:r>
              <a:rPr lang="en-SG" sz="2000" b="0" i="0" dirty="0">
                <a:solidFill>
                  <a:srgbClr val="26273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(TAT), which exacerbate the existing issues and contribute to patient dissatisfaction</a:t>
            </a:r>
            <a:r>
              <a:rPr lang="en-SG" sz="2000" b="0" i="0" dirty="0">
                <a:solidFill>
                  <a:srgbClr val="262730"/>
                </a:solidFill>
                <a:effectLst/>
                <a:latin typeface="Avenir"/>
              </a:rPr>
              <a:t>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05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697" y="64109"/>
            <a:ext cx="11839302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B. Goal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LAN)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Set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SMART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 goals  | 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pecific,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easurable,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chievable,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elevant,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ime-based |</a:t>
            </a:r>
          </a:p>
        </p:txBody>
      </p:sp>
      <p:cxnSp>
        <p:nvCxnSpPr>
          <p:cNvPr id="23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26423" y="742663"/>
            <a:ext cx="10615985" cy="338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988841" y="201276"/>
            <a:ext cx="1058779" cy="1089549"/>
            <a:chOff x="6593935" y="2001577"/>
            <a:chExt cx="3956080" cy="3956080"/>
          </a:xfrm>
        </p:grpSpPr>
        <p:grpSp>
          <p:nvGrpSpPr>
            <p:cNvPr id="2" name="Group 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079619" y="2522492"/>
              <a:ext cx="3193392" cy="2840133"/>
              <a:chOff x="7078031" y="2522491"/>
              <a:chExt cx="3193392" cy="2840133"/>
            </a:xfrm>
          </p:grpSpPr>
          <p:sp>
            <p:nvSpPr>
              <p:cNvPr id="107" name="Freeform 5"/>
              <p:cNvSpPr>
                <a:spLocks/>
              </p:cNvSpPr>
              <p:nvPr/>
            </p:nvSpPr>
            <p:spPr bwMode="auto">
              <a:xfrm>
                <a:off x="7430552" y="2522491"/>
                <a:ext cx="1141176" cy="1448313"/>
              </a:xfrm>
              <a:custGeom>
                <a:avLst/>
                <a:gdLst/>
                <a:ahLst/>
                <a:cxnLst>
                  <a:cxn ang="0">
                    <a:pos x="1698" y="2155"/>
                  </a:cxn>
                  <a:cxn ang="0">
                    <a:pos x="0" y="828"/>
                  </a:cxn>
                  <a:cxn ang="0">
                    <a:pos x="0" y="828"/>
                  </a:cxn>
                  <a:cxn ang="0">
                    <a:pos x="40" y="779"/>
                  </a:cxn>
                  <a:cxn ang="0">
                    <a:pos x="80" y="731"/>
                  </a:cxn>
                  <a:cxn ang="0">
                    <a:pos x="122" y="684"/>
                  </a:cxn>
                  <a:cxn ang="0">
                    <a:pos x="166" y="640"/>
                  </a:cxn>
                  <a:cxn ang="0">
                    <a:pos x="209" y="596"/>
                  </a:cxn>
                  <a:cxn ang="0">
                    <a:pos x="255" y="553"/>
                  </a:cxn>
                  <a:cxn ang="0">
                    <a:pos x="300" y="513"/>
                  </a:cxn>
                  <a:cxn ang="0">
                    <a:pos x="346" y="473"/>
                  </a:cxn>
                  <a:cxn ang="0">
                    <a:pos x="393" y="435"/>
                  </a:cxn>
                  <a:cxn ang="0">
                    <a:pos x="443" y="399"/>
                  </a:cxn>
                  <a:cxn ang="0">
                    <a:pos x="492" y="365"/>
                  </a:cxn>
                  <a:cxn ang="0">
                    <a:pos x="542" y="330"/>
                  </a:cxn>
                  <a:cxn ang="0">
                    <a:pos x="593" y="300"/>
                  </a:cxn>
                  <a:cxn ang="0">
                    <a:pos x="646" y="270"/>
                  </a:cxn>
                  <a:cxn ang="0">
                    <a:pos x="697" y="241"/>
                  </a:cxn>
                  <a:cxn ang="0">
                    <a:pos x="750" y="213"/>
                  </a:cxn>
                  <a:cxn ang="0">
                    <a:pos x="805" y="188"/>
                  </a:cxn>
                  <a:cxn ang="0">
                    <a:pos x="861" y="163"/>
                  </a:cxn>
                  <a:cxn ang="0">
                    <a:pos x="916" y="142"/>
                  </a:cxn>
                  <a:cxn ang="0">
                    <a:pos x="973" y="122"/>
                  </a:cxn>
                  <a:cxn ang="0">
                    <a:pos x="1030" y="103"/>
                  </a:cxn>
                  <a:cxn ang="0">
                    <a:pos x="1088" y="84"/>
                  </a:cxn>
                  <a:cxn ang="0">
                    <a:pos x="1145" y="68"/>
                  </a:cxn>
                  <a:cxn ang="0">
                    <a:pos x="1204" y="55"/>
                  </a:cxn>
                  <a:cxn ang="0">
                    <a:pos x="1265" y="42"/>
                  </a:cxn>
                  <a:cxn ang="0">
                    <a:pos x="1326" y="30"/>
                  </a:cxn>
                  <a:cxn ang="0">
                    <a:pos x="1387" y="21"/>
                  </a:cxn>
                  <a:cxn ang="0">
                    <a:pos x="1447" y="13"/>
                  </a:cxn>
                  <a:cxn ang="0">
                    <a:pos x="1510" y="8"/>
                  </a:cxn>
                  <a:cxn ang="0">
                    <a:pos x="1573" y="4"/>
                  </a:cxn>
                  <a:cxn ang="0">
                    <a:pos x="1635" y="2"/>
                  </a:cxn>
                  <a:cxn ang="0">
                    <a:pos x="1698" y="0"/>
                  </a:cxn>
                  <a:cxn ang="0">
                    <a:pos x="1698" y="2155"/>
                  </a:cxn>
                </a:cxnLst>
                <a:rect l="0" t="0" r="r" b="b"/>
                <a:pathLst>
                  <a:path w="1698" h="2155">
                    <a:moveTo>
                      <a:pt x="1698" y="2155"/>
                    </a:moveTo>
                    <a:lnTo>
                      <a:pt x="0" y="828"/>
                    </a:lnTo>
                    <a:lnTo>
                      <a:pt x="0" y="828"/>
                    </a:lnTo>
                    <a:lnTo>
                      <a:pt x="40" y="779"/>
                    </a:lnTo>
                    <a:lnTo>
                      <a:pt x="80" y="731"/>
                    </a:lnTo>
                    <a:lnTo>
                      <a:pt x="122" y="684"/>
                    </a:lnTo>
                    <a:lnTo>
                      <a:pt x="166" y="640"/>
                    </a:lnTo>
                    <a:lnTo>
                      <a:pt x="209" y="596"/>
                    </a:lnTo>
                    <a:lnTo>
                      <a:pt x="255" y="553"/>
                    </a:lnTo>
                    <a:lnTo>
                      <a:pt x="300" y="513"/>
                    </a:lnTo>
                    <a:lnTo>
                      <a:pt x="346" y="473"/>
                    </a:lnTo>
                    <a:lnTo>
                      <a:pt x="393" y="435"/>
                    </a:lnTo>
                    <a:lnTo>
                      <a:pt x="443" y="399"/>
                    </a:lnTo>
                    <a:lnTo>
                      <a:pt x="492" y="365"/>
                    </a:lnTo>
                    <a:lnTo>
                      <a:pt x="542" y="330"/>
                    </a:lnTo>
                    <a:lnTo>
                      <a:pt x="593" y="300"/>
                    </a:lnTo>
                    <a:lnTo>
                      <a:pt x="646" y="270"/>
                    </a:lnTo>
                    <a:lnTo>
                      <a:pt x="697" y="241"/>
                    </a:lnTo>
                    <a:lnTo>
                      <a:pt x="750" y="213"/>
                    </a:lnTo>
                    <a:lnTo>
                      <a:pt x="805" y="188"/>
                    </a:lnTo>
                    <a:lnTo>
                      <a:pt x="861" y="163"/>
                    </a:lnTo>
                    <a:lnTo>
                      <a:pt x="916" y="142"/>
                    </a:lnTo>
                    <a:lnTo>
                      <a:pt x="973" y="122"/>
                    </a:lnTo>
                    <a:lnTo>
                      <a:pt x="1030" y="103"/>
                    </a:lnTo>
                    <a:lnTo>
                      <a:pt x="1088" y="84"/>
                    </a:lnTo>
                    <a:lnTo>
                      <a:pt x="1145" y="68"/>
                    </a:lnTo>
                    <a:lnTo>
                      <a:pt x="1204" y="55"/>
                    </a:lnTo>
                    <a:lnTo>
                      <a:pt x="1265" y="42"/>
                    </a:lnTo>
                    <a:lnTo>
                      <a:pt x="1326" y="30"/>
                    </a:lnTo>
                    <a:lnTo>
                      <a:pt x="1387" y="21"/>
                    </a:lnTo>
                    <a:lnTo>
                      <a:pt x="1447" y="13"/>
                    </a:lnTo>
                    <a:lnTo>
                      <a:pt x="1510" y="8"/>
                    </a:lnTo>
                    <a:lnTo>
                      <a:pt x="1573" y="4"/>
                    </a:lnTo>
                    <a:lnTo>
                      <a:pt x="1635" y="2"/>
                    </a:lnTo>
                    <a:lnTo>
                      <a:pt x="1698" y="0"/>
                    </a:lnTo>
                    <a:lnTo>
                      <a:pt x="1698" y="2155"/>
                    </a:lnTo>
                    <a:close/>
                  </a:path>
                </a:pathLst>
              </a:custGeom>
              <a:solidFill>
                <a:srgbClr val="7030A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>
                <a:off x="7847012" y="3533885"/>
                <a:ext cx="718974" cy="603085"/>
              </a:xfrm>
              <a:custGeom>
                <a:avLst/>
                <a:gdLst/>
                <a:ahLst/>
                <a:cxnLst>
                  <a:cxn ang="0">
                    <a:pos x="2159" y="1327"/>
                  </a:cxn>
                  <a:cxn ang="0">
                    <a:pos x="59" y="1811"/>
                  </a:cxn>
                  <a:cxn ang="0">
                    <a:pos x="59" y="1811"/>
                  </a:cxn>
                  <a:cxn ang="0">
                    <a:pos x="45" y="1751"/>
                  </a:cxn>
                  <a:cxn ang="0">
                    <a:pos x="34" y="1688"/>
                  </a:cxn>
                  <a:cxn ang="0">
                    <a:pos x="25" y="1627"/>
                  </a:cxn>
                  <a:cxn ang="0">
                    <a:pos x="15" y="1567"/>
                  </a:cxn>
                  <a:cxn ang="0">
                    <a:pos x="9" y="1506"/>
                  </a:cxn>
                  <a:cxn ang="0">
                    <a:pos x="4" y="1445"/>
                  </a:cxn>
                  <a:cxn ang="0">
                    <a:pos x="0" y="1384"/>
                  </a:cxn>
                  <a:cxn ang="0">
                    <a:pos x="0" y="1325"/>
                  </a:cxn>
                  <a:cxn ang="0">
                    <a:pos x="0" y="1265"/>
                  </a:cxn>
                  <a:cxn ang="0">
                    <a:pos x="0" y="1206"/>
                  </a:cxn>
                  <a:cxn ang="0">
                    <a:pos x="4" y="1147"/>
                  </a:cxn>
                  <a:cxn ang="0">
                    <a:pos x="9" y="1088"/>
                  </a:cxn>
                  <a:cxn ang="0">
                    <a:pos x="15" y="1031"/>
                  </a:cxn>
                  <a:cxn ang="0">
                    <a:pos x="25" y="972"/>
                  </a:cxn>
                  <a:cxn ang="0">
                    <a:pos x="34" y="915"/>
                  </a:cxn>
                  <a:cxn ang="0">
                    <a:pos x="45" y="858"/>
                  </a:cxn>
                  <a:cxn ang="0">
                    <a:pos x="59" y="801"/>
                  </a:cxn>
                  <a:cxn ang="0">
                    <a:pos x="74" y="746"/>
                  </a:cxn>
                  <a:cxn ang="0">
                    <a:pos x="91" y="689"/>
                  </a:cxn>
                  <a:cxn ang="0">
                    <a:pos x="110" y="634"/>
                  </a:cxn>
                  <a:cxn ang="0">
                    <a:pos x="131" y="579"/>
                  </a:cxn>
                  <a:cxn ang="0">
                    <a:pos x="152" y="524"/>
                  </a:cxn>
                  <a:cxn ang="0">
                    <a:pos x="175" y="471"/>
                  </a:cxn>
                  <a:cxn ang="0">
                    <a:pos x="201" y="416"/>
                  </a:cxn>
                  <a:cxn ang="0">
                    <a:pos x="228" y="363"/>
                  </a:cxn>
                  <a:cxn ang="0">
                    <a:pos x="256" y="309"/>
                  </a:cxn>
                  <a:cxn ang="0">
                    <a:pos x="287" y="256"/>
                  </a:cxn>
                  <a:cxn ang="0">
                    <a:pos x="317" y="205"/>
                  </a:cxn>
                  <a:cxn ang="0">
                    <a:pos x="351" y="154"/>
                  </a:cxn>
                  <a:cxn ang="0">
                    <a:pos x="385" y="102"/>
                  </a:cxn>
                  <a:cxn ang="0">
                    <a:pos x="423" y="51"/>
                  </a:cxn>
                  <a:cxn ang="0">
                    <a:pos x="461" y="0"/>
                  </a:cxn>
                  <a:cxn ang="0">
                    <a:pos x="2159" y="1327"/>
                  </a:cxn>
                </a:cxnLst>
                <a:rect l="0" t="0" r="r" b="b"/>
                <a:pathLst>
                  <a:path w="2159" h="1811">
                    <a:moveTo>
                      <a:pt x="2159" y="1327"/>
                    </a:moveTo>
                    <a:lnTo>
                      <a:pt x="59" y="1811"/>
                    </a:lnTo>
                    <a:lnTo>
                      <a:pt x="59" y="1811"/>
                    </a:lnTo>
                    <a:lnTo>
                      <a:pt x="45" y="1751"/>
                    </a:lnTo>
                    <a:lnTo>
                      <a:pt x="34" y="1688"/>
                    </a:lnTo>
                    <a:lnTo>
                      <a:pt x="25" y="1627"/>
                    </a:lnTo>
                    <a:lnTo>
                      <a:pt x="15" y="1567"/>
                    </a:lnTo>
                    <a:lnTo>
                      <a:pt x="9" y="1506"/>
                    </a:lnTo>
                    <a:lnTo>
                      <a:pt x="4" y="1445"/>
                    </a:lnTo>
                    <a:lnTo>
                      <a:pt x="0" y="1384"/>
                    </a:lnTo>
                    <a:lnTo>
                      <a:pt x="0" y="1325"/>
                    </a:lnTo>
                    <a:lnTo>
                      <a:pt x="0" y="1265"/>
                    </a:lnTo>
                    <a:lnTo>
                      <a:pt x="0" y="1206"/>
                    </a:lnTo>
                    <a:lnTo>
                      <a:pt x="4" y="1147"/>
                    </a:lnTo>
                    <a:lnTo>
                      <a:pt x="9" y="1088"/>
                    </a:lnTo>
                    <a:lnTo>
                      <a:pt x="15" y="1031"/>
                    </a:lnTo>
                    <a:lnTo>
                      <a:pt x="25" y="972"/>
                    </a:lnTo>
                    <a:lnTo>
                      <a:pt x="34" y="915"/>
                    </a:lnTo>
                    <a:lnTo>
                      <a:pt x="45" y="858"/>
                    </a:lnTo>
                    <a:lnTo>
                      <a:pt x="59" y="801"/>
                    </a:lnTo>
                    <a:lnTo>
                      <a:pt x="74" y="746"/>
                    </a:lnTo>
                    <a:lnTo>
                      <a:pt x="91" y="689"/>
                    </a:lnTo>
                    <a:lnTo>
                      <a:pt x="110" y="634"/>
                    </a:lnTo>
                    <a:lnTo>
                      <a:pt x="131" y="579"/>
                    </a:lnTo>
                    <a:lnTo>
                      <a:pt x="152" y="524"/>
                    </a:lnTo>
                    <a:lnTo>
                      <a:pt x="175" y="471"/>
                    </a:lnTo>
                    <a:lnTo>
                      <a:pt x="201" y="416"/>
                    </a:lnTo>
                    <a:lnTo>
                      <a:pt x="228" y="363"/>
                    </a:lnTo>
                    <a:lnTo>
                      <a:pt x="256" y="309"/>
                    </a:lnTo>
                    <a:lnTo>
                      <a:pt x="287" y="256"/>
                    </a:lnTo>
                    <a:lnTo>
                      <a:pt x="317" y="205"/>
                    </a:lnTo>
                    <a:lnTo>
                      <a:pt x="351" y="154"/>
                    </a:lnTo>
                    <a:lnTo>
                      <a:pt x="385" y="102"/>
                    </a:lnTo>
                    <a:lnTo>
                      <a:pt x="423" y="51"/>
                    </a:lnTo>
                    <a:lnTo>
                      <a:pt x="461" y="0"/>
                    </a:lnTo>
                    <a:lnTo>
                      <a:pt x="2159" y="1327"/>
                    </a:lnTo>
                    <a:close/>
                  </a:path>
                </a:pathLst>
              </a:custGeom>
              <a:solidFill>
                <a:srgbClr val="0070C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7"/>
              <p:cNvSpPr>
                <a:spLocks/>
              </p:cNvSpPr>
              <p:nvPr/>
            </p:nvSpPr>
            <p:spPr bwMode="auto">
              <a:xfrm>
                <a:off x="7078031" y="3981165"/>
                <a:ext cx="1486202" cy="1381459"/>
              </a:xfrm>
              <a:custGeom>
                <a:avLst/>
                <a:gdLst/>
                <a:ahLst/>
                <a:cxnLst>
                  <a:cxn ang="0">
                    <a:pos x="2100" y="0"/>
                  </a:cxn>
                  <a:cxn ang="0">
                    <a:pos x="1190" y="1952"/>
                  </a:cxn>
                  <a:cxn ang="0">
                    <a:pos x="1190" y="1952"/>
                  </a:cxn>
                  <a:cxn ang="0">
                    <a:pos x="1132" y="1926"/>
                  </a:cxn>
                  <a:cxn ang="0">
                    <a:pos x="1076" y="1897"/>
                  </a:cxn>
                  <a:cxn ang="0">
                    <a:pos x="1021" y="1867"/>
                  </a:cxn>
                  <a:cxn ang="0">
                    <a:pos x="968" y="1835"/>
                  </a:cxn>
                  <a:cxn ang="0">
                    <a:pos x="915" y="1802"/>
                  </a:cxn>
                  <a:cxn ang="0">
                    <a:pos x="864" y="1768"/>
                  </a:cxn>
                  <a:cxn ang="0">
                    <a:pos x="814" y="1732"/>
                  </a:cxn>
                  <a:cxn ang="0">
                    <a:pos x="765" y="1696"/>
                  </a:cxn>
                  <a:cxn ang="0">
                    <a:pos x="718" y="1658"/>
                  </a:cxn>
                  <a:cxn ang="0">
                    <a:pos x="672" y="1618"/>
                  </a:cxn>
                  <a:cxn ang="0">
                    <a:pos x="626" y="1578"/>
                  </a:cxn>
                  <a:cxn ang="0">
                    <a:pos x="583" y="1536"/>
                  </a:cxn>
                  <a:cxn ang="0">
                    <a:pos x="541" y="1495"/>
                  </a:cxn>
                  <a:cxn ang="0">
                    <a:pos x="499" y="1451"/>
                  </a:cxn>
                  <a:cxn ang="0">
                    <a:pos x="459" y="1405"/>
                  </a:cxn>
                  <a:cxn ang="0">
                    <a:pos x="421" y="1360"/>
                  </a:cxn>
                  <a:cxn ang="0">
                    <a:pos x="385" y="1312"/>
                  </a:cxn>
                  <a:cxn ang="0">
                    <a:pos x="349" y="1265"/>
                  </a:cxn>
                  <a:cxn ang="0">
                    <a:pos x="315" y="1216"/>
                  </a:cxn>
                  <a:cxn ang="0">
                    <a:pos x="281" y="1164"/>
                  </a:cxn>
                  <a:cxn ang="0">
                    <a:pos x="250" y="1113"/>
                  </a:cxn>
                  <a:cxn ang="0">
                    <a:pos x="220" y="1062"/>
                  </a:cxn>
                  <a:cxn ang="0">
                    <a:pos x="192" y="1007"/>
                  </a:cxn>
                  <a:cxn ang="0">
                    <a:pos x="165" y="954"/>
                  </a:cxn>
                  <a:cxn ang="0">
                    <a:pos x="138" y="898"/>
                  </a:cxn>
                  <a:cxn ang="0">
                    <a:pos x="114" y="841"/>
                  </a:cxn>
                  <a:cxn ang="0">
                    <a:pos x="91" y="784"/>
                  </a:cxn>
                  <a:cxn ang="0">
                    <a:pos x="70" y="726"/>
                  </a:cxn>
                  <a:cxn ang="0">
                    <a:pos x="51" y="667"/>
                  </a:cxn>
                  <a:cxn ang="0">
                    <a:pos x="32" y="608"/>
                  </a:cxn>
                  <a:cxn ang="0">
                    <a:pos x="15" y="547"/>
                  </a:cxn>
                  <a:cxn ang="0">
                    <a:pos x="0" y="484"/>
                  </a:cxn>
                  <a:cxn ang="0">
                    <a:pos x="2100" y="0"/>
                  </a:cxn>
                </a:cxnLst>
                <a:rect l="0" t="0" r="r" b="b"/>
                <a:pathLst>
                  <a:path w="2100" h="1952">
                    <a:moveTo>
                      <a:pt x="2100" y="0"/>
                    </a:moveTo>
                    <a:lnTo>
                      <a:pt x="1190" y="1952"/>
                    </a:lnTo>
                    <a:lnTo>
                      <a:pt x="1190" y="1952"/>
                    </a:lnTo>
                    <a:lnTo>
                      <a:pt x="1132" y="1926"/>
                    </a:lnTo>
                    <a:lnTo>
                      <a:pt x="1076" y="1897"/>
                    </a:lnTo>
                    <a:lnTo>
                      <a:pt x="1021" y="1867"/>
                    </a:lnTo>
                    <a:lnTo>
                      <a:pt x="968" y="1835"/>
                    </a:lnTo>
                    <a:lnTo>
                      <a:pt x="915" y="1802"/>
                    </a:lnTo>
                    <a:lnTo>
                      <a:pt x="864" y="1768"/>
                    </a:lnTo>
                    <a:lnTo>
                      <a:pt x="814" y="1732"/>
                    </a:lnTo>
                    <a:lnTo>
                      <a:pt x="765" y="1696"/>
                    </a:lnTo>
                    <a:lnTo>
                      <a:pt x="718" y="1658"/>
                    </a:lnTo>
                    <a:lnTo>
                      <a:pt x="672" y="1618"/>
                    </a:lnTo>
                    <a:lnTo>
                      <a:pt x="626" y="1578"/>
                    </a:lnTo>
                    <a:lnTo>
                      <a:pt x="583" y="1536"/>
                    </a:lnTo>
                    <a:lnTo>
                      <a:pt x="541" y="1495"/>
                    </a:lnTo>
                    <a:lnTo>
                      <a:pt x="499" y="1451"/>
                    </a:lnTo>
                    <a:lnTo>
                      <a:pt x="459" y="1405"/>
                    </a:lnTo>
                    <a:lnTo>
                      <a:pt x="421" y="1360"/>
                    </a:lnTo>
                    <a:lnTo>
                      <a:pt x="385" y="1312"/>
                    </a:lnTo>
                    <a:lnTo>
                      <a:pt x="349" y="1265"/>
                    </a:lnTo>
                    <a:lnTo>
                      <a:pt x="315" y="1216"/>
                    </a:lnTo>
                    <a:lnTo>
                      <a:pt x="281" y="1164"/>
                    </a:lnTo>
                    <a:lnTo>
                      <a:pt x="250" y="1113"/>
                    </a:lnTo>
                    <a:lnTo>
                      <a:pt x="220" y="1062"/>
                    </a:lnTo>
                    <a:lnTo>
                      <a:pt x="192" y="1007"/>
                    </a:lnTo>
                    <a:lnTo>
                      <a:pt x="165" y="954"/>
                    </a:lnTo>
                    <a:lnTo>
                      <a:pt x="138" y="898"/>
                    </a:lnTo>
                    <a:lnTo>
                      <a:pt x="114" y="841"/>
                    </a:lnTo>
                    <a:lnTo>
                      <a:pt x="91" y="784"/>
                    </a:lnTo>
                    <a:lnTo>
                      <a:pt x="70" y="726"/>
                    </a:lnTo>
                    <a:lnTo>
                      <a:pt x="51" y="667"/>
                    </a:lnTo>
                    <a:lnTo>
                      <a:pt x="32" y="608"/>
                    </a:lnTo>
                    <a:lnTo>
                      <a:pt x="15" y="547"/>
                    </a:lnTo>
                    <a:lnTo>
                      <a:pt x="0" y="484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00B0F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8"/>
              <p:cNvSpPr>
                <a:spLocks/>
              </p:cNvSpPr>
              <p:nvPr/>
            </p:nvSpPr>
            <p:spPr bwMode="auto">
              <a:xfrm>
                <a:off x="8120070" y="3983192"/>
                <a:ext cx="927919" cy="1082406"/>
              </a:xfrm>
              <a:custGeom>
                <a:avLst/>
                <a:gdLst/>
                <a:ahLst/>
                <a:cxnLst>
                  <a:cxn ang="0">
                    <a:pos x="910" y="0"/>
                  </a:cxn>
                  <a:cxn ang="0">
                    <a:pos x="1856" y="1937"/>
                  </a:cxn>
                  <a:cxn ang="0">
                    <a:pos x="1856" y="1937"/>
                  </a:cxn>
                  <a:cxn ang="0">
                    <a:pos x="1797" y="1964"/>
                  </a:cxn>
                  <a:cxn ang="0">
                    <a:pos x="1740" y="1988"/>
                  </a:cxn>
                  <a:cxn ang="0">
                    <a:pos x="1683" y="2013"/>
                  </a:cxn>
                  <a:cxn ang="0">
                    <a:pos x="1626" y="2034"/>
                  </a:cxn>
                  <a:cxn ang="0">
                    <a:pos x="1567" y="2055"/>
                  </a:cxn>
                  <a:cxn ang="0">
                    <a:pos x="1510" y="2074"/>
                  </a:cxn>
                  <a:cxn ang="0">
                    <a:pos x="1451" y="2091"/>
                  </a:cxn>
                  <a:cxn ang="0">
                    <a:pos x="1394" y="2106"/>
                  </a:cxn>
                  <a:cxn ang="0">
                    <a:pos x="1335" y="2119"/>
                  </a:cxn>
                  <a:cxn ang="0">
                    <a:pos x="1278" y="2131"/>
                  </a:cxn>
                  <a:cxn ang="0">
                    <a:pos x="1220" y="2140"/>
                  </a:cxn>
                  <a:cxn ang="0">
                    <a:pos x="1163" y="2148"/>
                  </a:cxn>
                  <a:cxn ang="0">
                    <a:pos x="1104" y="2156"/>
                  </a:cxn>
                  <a:cxn ang="0">
                    <a:pos x="1045" y="2159"/>
                  </a:cxn>
                  <a:cxn ang="0">
                    <a:pos x="988" y="2163"/>
                  </a:cxn>
                  <a:cxn ang="0">
                    <a:pos x="929" y="2165"/>
                  </a:cxn>
                  <a:cxn ang="0">
                    <a:pos x="870" y="2163"/>
                  </a:cxn>
                  <a:cxn ang="0">
                    <a:pos x="813" y="2161"/>
                  </a:cxn>
                  <a:cxn ang="0">
                    <a:pos x="754" y="2157"/>
                  </a:cxn>
                  <a:cxn ang="0">
                    <a:pos x="695" y="2152"/>
                  </a:cxn>
                  <a:cxn ang="0">
                    <a:pos x="638" y="2146"/>
                  </a:cxn>
                  <a:cxn ang="0">
                    <a:pos x="580" y="2137"/>
                  </a:cxn>
                  <a:cxn ang="0">
                    <a:pos x="521" y="2125"/>
                  </a:cxn>
                  <a:cxn ang="0">
                    <a:pos x="464" y="2114"/>
                  </a:cxn>
                  <a:cxn ang="0">
                    <a:pos x="405" y="2099"/>
                  </a:cxn>
                  <a:cxn ang="0">
                    <a:pos x="348" y="2083"/>
                  </a:cxn>
                  <a:cxn ang="0">
                    <a:pos x="289" y="2066"/>
                  </a:cxn>
                  <a:cxn ang="0">
                    <a:pos x="230" y="2047"/>
                  </a:cxn>
                  <a:cxn ang="0">
                    <a:pos x="173" y="2026"/>
                  </a:cxn>
                  <a:cxn ang="0">
                    <a:pos x="114" y="2004"/>
                  </a:cxn>
                  <a:cxn ang="0">
                    <a:pos x="57" y="1979"/>
                  </a:cxn>
                  <a:cxn ang="0">
                    <a:pos x="0" y="1952"/>
                  </a:cxn>
                  <a:cxn ang="0">
                    <a:pos x="910" y="0"/>
                  </a:cxn>
                </a:cxnLst>
                <a:rect l="0" t="0" r="r" b="b"/>
                <a:pathLst>
                  <a:path w="1856" h="2165">
                    <a:moveTo>
                      <a:pt x="910" y="0"/>
                    </a:moveTo>
                    <a:lnTo>
                      <a:pt x="1856" y="1937"/>
                    </a:lnTo>
                    <a:lnTo>
                      <a:pt x="1856" y="1937"/>
                    </a:lnTo>
                    <a:lnTo>
                      <a:pt x="1797" y="1964"/>
                    </a:lnTo>
                    <a:lnTo>
                      <a:pt x="1740" y="1988"/>
                    </a:lnTo>
                    <a:lnTo>
                      <a:pt x="1683" y="2013"/>
                    </a:lnTo>
                    <a:lnTo>
                      <a:pt x="1626" y="2034"/>
                    </a:lnTo>
                    <a:lnTo>
                      <a:pt x="1567" y="2055"/>
                    </a:lnTo>
                    <a:lnTo>
                      <a:pt x="1510" y="2074"/>
                    </a:lnTo>
                    <a:lnTo>
                      <a:pt x="1451" y="2091"/>
                    </a:lnTo>
                    <a:lnTo>
                      <a:pt x="1394" y="2106"/>
                    </a:lnTo>
                    <a:lnTo>
                      <a:pt x="1335" y="2119"/>
                    </a:lnTo>
                    <a:lnTo>
                      <a:pt x="1278" y="2131"/>
                    </a:lnTo>
                    <a:lnTo>
                      <a:pt x="1220" y="2140"/>
                    </a:lnTo>
                    <a:lnTo>
                      <a:pt x="1163" y="2148"/>
                    </a:lnTo>
                    <a:lnTo>
                      <a:pt x="1104" y="2156"/>
                    </a:lnTo>
                    <a:lnTo>
                      <a:pt x="1045" y="2159"/>
                    </a:lnTo>
                    <a:lnTo>
                      <a:pt x="988" y="2163"/>
                    </a:lnTo>
                    <a:lnTo>
                      <a:pt x="929" y="2165"/>
                    </a:lnTo>
                    <a:lnTo>
                      <a:pt x="870" y="2163"/>
                    </a:lnTo>
                    <a:lnTo>
                      <a:pt x="813" y="2161"/>
                    </a:lnTo>
                    <a:lnTo>
                      <a:pt x="754" y="2157"/>
                    </a:lnTo>
                    <a:lnTo>
                      <a:pt x="695" y="2152"/>
                    </a:lnTo>
                    <a:lnTo>
                      <a:pt x="638" y="2146"/>
                    </a:lnTo>
                    <a:lnTo>
                      <a:pt x="580" y="2137"/>
                    </a:lnTo>
                    <a:lnTo>
                      <a:pt x="521" y="2125"/>
                    </a:lnTo>
                    <a:lnTo>
                      <a:pt x="464" y="2114"/>
                    </a:lnTo>
                    <a:lnTo>
                      <a:pt x="405" y="2099"/>
                    </a:lnTo>
                    <a:lnTo>
                      <a:pt x="348" y="2083"/>
                    </a:lnTo>
                    <a:lnTo>
                      <a:pt x="289" y="2066"/>
                    </a:lnTo>
                    <a:lnTo>
                      <a:pt x="230" y="2047"/>
                    </a:lnTo>
                    <a:lnTo>
                      <a:pt x="173" y="2026"/>
                    </a:lnTo>
                    <a:lnTo>
                      <a:pt x="114" y="2004"/>
                    </a:lnTo>
                    <a:lnTo>
                      <a:pt x="57" y="1979"/>
                    </a:lnTo>
                    <a:lnTo>
                      <a:pt x="0" y="1952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9"/>
              <p:cNvSpPr>
                <a:spLocks/>
              </p:cNvSpPr>
              <p:nvPr/>
            </p:nvSpPr>
            <p:spPr bwMode="auto">
              <a:xfrm>
                <a:off x="8585193" y="3987128"/>
                <a:ext cx="1323021" cy="12156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08" y="448"/>
                  </a:cxn>
                  <a:cxn ang="0">
                    <a:pos x="2108" y="448"/>
                  </a:cxn>
                  <a:cxn ang="0">
                    <a:pos x="2095" y="509"/>
                  </a:cxn>
                  <a:cxn ang="0">
                    <a:pos x="2079" y="572"/>
                  </a:cxn>
                  <a:cxn ang="0">
                    <a:pos x="2060" y="631"/>
                  </a:cxn>
                  <a:cxn ang="0">
                    <a:pos x="2043" y="691"/>
                  </a:cxn>
                  <a:cxn ang="0">
                    <a:pos x="2022" y="748"/>
                  </a:cxn>
                  <a:cxn ang="0">
                    <a:pos x="2001" y="807"/>
                  </a:cxn>
                  <a:cxn ang="0">
                    <a:pos x="1977" y="864"/>
                  </a:cxn>
                  <a:cxn ang="0">
                    <a:pos x="1952" y="919"/>
                  </a:cxn>
                  <a:cxn ang="0">
                    <a:pos x="1926" y="974"/>
                  </a:cxn>
                  <a:cxn ang="0">
                    <a:pos x="1899" y="1028"/>
                  </a:cxn>
                  <a:cxn ang="0">
                    <a:pos x="1870" y="1081"/>
                  </a:cxn>
                  <a:cxn ang="0">
                    <a:pos x="1838" y="1132"/>
                  </a:cxn>
                  <a:cxn ang="0">
                    <a:pos x="1808" y="1183"/>
                  </a:cxn>
                  <a:cxn ang="0">
                    <a:pos x="1774" y="1233"/>
                  </a:cxn>
                  <a:cxn ang="0">
                    <a:pos x="1739" y="1282"/>
                  </a:cxn>
                  <a:cxn ang="0">
                    <a:pos x="1703" y="1329"/>
                  </a:cxn>
                  <a:cxn ang="0">
                    <a:pos x="1665" y="1377"/>
                  </a:cxn>
                  <a:cxn ang="0">
                    <a:pos x="1625" y="1423"/>
                  </a:cxn>
                  <a:cxn ang="0">
                    <a:pos x="1586" y="1466"/>
                  </a:cxn>
                  <a:cxn ang="0">
                    <a:pos x="1544" y="1510"/>
                  </a:cxn>
                  <a:cxn ang="0">
                    <a:pos x="1502" y="1552"/>
                  </a:cxn>
                  <a:cxn ang="0">
                    <a:pos x="1456" y="1593"/>
                  </a:cxn>
                  <a:cxn ang="0">
                    <a:pos x="1411" y="1633"/>
                  </a:cxn>
                  <a:cxn ang="0">
                    <a:pos x="1365" y="1671"/>
                  </a:cxn>
                  <a:cxn ang="0">
                    <a:pos x="1316" y="1709"/>
                  </a:cxn>
                  <a:cxn ang="0">
                    <a:pos x="1267" y="1745"/>
                  </a:cxn>
                  <a:cxn ang="0">
                    <a:pos x="1217" y="1781"/>
                  </a:cxn>
                  <a:cxn ang="0">
                    <a:pos x="1164" y="1814"/>
                  </a:cxn>
                  <a:cxn ang="0">
                    <a:pos x="1111" y="1848"/>
                  </a:cxn>
                  <a:cxn ang="0">
                    <a:pos x="1058" y="1878"/>
                  </a:cxn>
                  <a:cxn ang="0">
                    <a:pos x="1001" y="1909"/>
                  </a:cxn>
                  <a:cxn ang="0">
                    <a:pos x="946" y="1937"/>
                  </a:cxn>
                  <a:cxn ang="0">
                    <a:pos x="0" y="0"/>
                  </a:cxn>
                </a:cxnLst>
                <a:rect l="0" t="0" r="r" b="b"/>
                <a:pathLst>
                  <a:path w="2108" h="1937">
                    <a:moveTo>
                      <a:pt x="0" y="0"/>
                    </a:moveTo>
                    <a:lnTo>
                      <a:pt x="2108" y="448"/>
                    </a:lnTo>
                    <a:lnTo>
                      <a:pt x="2108" y="448"/>
                    </a:lnTo>
                    <a:lnTo>
                      <a:pt x="2095" y="509"/>
                    </a:lnTo>
                    <a:lnTo>
                      <a:pt x="2079" y="572"/>
                    </a:lnTo>
                    <a:lnTo>
                      <a:pt x="2060" y="631"/>
                    </a:lnTo>
                    <a:lnTo>
                      <a:pt x="2043" y="691"/>
                    </a:lnTo>
                    <a:lnTo>
                      <a:pt x="2022" y="748"/>
                    </a:lnTo>
                    <a:lnTo>
                      <a:pt x="2001" y="807"/>
                    </a:lnTo>
                    <a:lnTo>
                      <a:pt x="1977" y="864"/>
                    </a:lnTo>
                    <a:lnTo>
                      <a:pt x="1952" y="919"/>
                    </a:lnTo>
                    <a:lnTo>
                      <a:pt x="1926" y="974"/>
                    </a:lnTo>
                    <a:lnTo>
                      <a:pt x="1899" y="1028"/>
                    </a:lnTo>
                    <a:lnTo>
                      <a:pt x="1870" y="1081"/>
                    </a:lnTo>
                    <a:lnTo>
                      <a:pt x="1838" y="1132"/>
                    </a:lnTo>
                    <a:lnTo>
                      <a:pt x="1808" y="1183"/>
                    </a:lnTo>
                    <a:lnTo>
                      <a:pt x="1774" y="1233"/>
                    </a:lnTo>
                    <a:lnTo>
                      <a:pt x="1739" y="1282"/>
                    </a:lnTo>
                    <a:lnTo>
                      <a:pt x="1703" y="1329"/>
                    </a:lnTo>
                    <a:lnTo>
                      <a:pt x="1665" y="1377"/>
                    </a:lnTo>
                    <a:lnTo>
                      <a:pt x="1625" y="1423"/>
                    </a:lnTo>
                    <a:lnTo>
                      <a:pt x="1586" y="1466"/>
                    </a:lnTo>
                    <a:lnTo>
                      <a:pt x="1544" y="1510"/>
                    </a:lnTo>
                    <a:lnTo>
                      <a:pt x="1502" y="1552"/>
                    </a:lnTo>
                    <a:lnTo>
                      <a:pt x="1456" y="1593"/>
                    </a:lnTo>
                    <a:lnTo>
                      <a:pt x="1411" y="1633"/>
                    </a:lnTo>
                    <a:lnTo>
                      <a:pt x="1365" y="1671"/>
                    </a:lnTo>
                    <a:lnTo>
                      <a:pt x="1316" y="1709"/>
                    </a:lnTo>
                    <a:lnTo>
                      <a:pt x="1267" y="1745"/>
                    </a:lnTo>
                    <a:lnTo>
                      <a:pt x="1217" y="1781"/>
                    </a:lnTo>
                    <a:lnTo>
                      <a:pt x="1164" y="1814"/>
                    </a:lnTo>
                    <a:lnTo>
                      <a:pt x="1111" y="1848"/>
                    </a:lnTo>
                    <a:lnTo>
                      <a:pt x="1058" y="1878"/>
                    </a:lnTo>
                    <a:lnTo>
                      <a:pt x="1001" y="1909"/>
                    </a:lnTo>
                    <a:lnTo>
                      <a:pt x="946" y="1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40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"/>
              <p:cNvSpPr>
                <a:spLocks/>
              </p:cNvSpPr>
              <p:nvPr/>
            </p:nvSpPr>
            <p:spPr bwMode="auto">
              <a:xfrm>
                <a:off x="8573799" y="2922618"/>
                <a:ext cx="1697624" cy="1399980"/>
              </a:xfrm>
              <a:custGeom>
                <a:avLst/>
                <a:gdLst/>
                <a:ahLst/>
                <a:cxnLst>
                  <a:cxn ang="0">
                    <a:pos x="0" y="1356"/>
                  </a:cxn>
                  <a:cxn ang="0">
                    <a:pos x="1675" y="0"/>
                  </a:cxn>
                  <a:cxn ang="0">
                    <a:pos x="1675" y="0"/>
                  </a:cxn>
                  <a:cxn ang="0">
                    <a:pos x="1715" y="50"/>
                  </a:cxn>
                  <a:cxn ang="0">
                    <a:pos x="1753" y="99"/>
                  </a:cxn>
                  <a:cxn ang="0">
                    <a:pos x="1787" y="150"/>
                  </a:cxn>
                  <a:cxn ang="0">
                    <a:pos x="1823" y="202"/>
                  </a:cxn>
                  <a:cxn ang="0">
                    <a:pos x="1855" y="253"/>
                  </a:cxn>
                  <a:cxn ang="0">
                    <a:pos x="1886" y="306"/>
                  </a:cxn>
                  <a:cxn ang="0">
                    <a:pos x="1916" y="357"/>
                  </a:cxn>
                  <a:cxn ang="0">
                    <a:pos x="1943" y="411"/>
                  </a:cxn>
                  <a:cxn ang="0">
                    <a:pos x="1969" y="464"/>
                  </a:cxn>
                  <a:cxn ang="0">
                    <a:pos x="1994" y="519"/>
                  </a:cxn>
                  <a:cxn ang="0">
                    <a:pos x="2017" y="572"/>
                  </a:cxn>
                  <a:cxn ang="0">
                    <a:pos x="2038" y="627"/>
                  </a:cxn>
                  <a:cxn ang="0">
                    <a:pos x="2057" y="682"/>
                  </a:cxn>
                  <a:cxn ang="0">
                    <a:pos x="2074" y="739"/>
                  </a:cxn>
                  <a:cxn ang="0">
                    <a:pos x="2091" y="794"/>
                  </a:cxn>
                  <a:cxn ang="0">
                    <a:pos x="2104" y="851"/>
                  </a:cxn>
                  <a:cxn ang="0">
                    <a:pos x="2117" y="908"/>
                  </a:cxn>
                  <a:cxn ang="0">
                    <a:pos x="2129" y="965"/>
                  </a:cxn>
                  <a:cxn ang="0">
                    <a:pos x="2138" y="1022"/>
                  </a:cxn>
                  <a:cxn ang="0">
                    <a:pos x="2146" y="1081"/>
                  </a:cxn>
                  <a:cxn ang="0">
                    <a:pos x="2152" y="1138"/>
                  </a:cxn>
                  <a:cxn ang="0">
                    <a:pos x="2157" y="1197"/>
                  </a:cxn>
                  <a:cxn ang="0">
                    <a:pos x="2159" y="1258"/>
                  </a:cxn>
                  <a:cxn ang="0">
                    <a:pos x="2161" y="1316"/>
                  </a:cxn>
                  <a:cxn ang="0">
                    <a:pos x="2159" y="1375"/>
                  </a:cxn>
                  <a:cxn ang="0">
                    <a:pos x="2157" y="1436"/>
                  </a:cxn>
                  <a:cxn ang="0">
                    <a:pos x="2153" y="1497"/>
                  </a:cxn>
                  <a:cxn ang="0">
                    <a:pos x="2148" y="1558"/>
                  </a:cxn>
                  <a:cxn ang="0">
                    <a:pos x="2140" y="1618"/>
                  </a:cxn>
                  <a:cxn ang="0">
                    <a:pos x="2131" y="1681"/>
                  </a:cxn>
                  <a:cxn ang="0">
                    <a:pos x="2121" y="1742"/>
                  </a:cxn>
                  <a:cxn ang="0">
                    <a:pos x="2108" y="1804"/>
                  </a:cxn>
                  <a:cxn ang="0">
                    <a:pos x="0" y="1356"/>
                  </a:cxn>
                </a:cxnLst>
                <a:rect l="0" t="0" r="r" b="b"/>
                <a:pathLst>
                  <a:path w="2161" h="1804">
                    <a:moveTo>
                      <a:pt x="0" y="1356"/>
                    </a:moveTo>
                    <a:lnTo>
                      <a:pt x="1675" y="0"/>
                    </a:lnTo>
                    <a:lnTo>
                      <a:pt x="1675" y="0"/>
                    </a:lnTo>
                    <a:lnTo>
                      <a:pt x="1715" y="50"/>
                    </a:lnTo>
                    <a:lnTo>
                      <a:pt x="1753" y="99"/>
                    </a:lnTo>
                    <a:lnTo>
                      <a:pt x="1787" y="150"/>
                    </a:lnTo>
                    <a:lnTo>
                      <a:pt x="1823" y="202"/>
                    </a:lnTo>
                    <a:lnTo>
                      <a:pt x="1855" y="253"/>
                    </a:lnTo>
                    <a:lnTo>
                      <a:pt x="1886" y="306"/>
                    </a:lnTo>
                    <a:lnTo>
                      <a:pt x="1916" y="357"/>
                    </a:lnTo>
                    <a:lnTo>
                      <a:pt x="1943" y="411"/>
                    </a:lnTo>
                    <a:lnTo>
                      <a:pt x="1969" y="464"/>
                    </a:lnTo>
                    <a:lnTo>
                      <a:pt x="1994" y="519"/>
                    </a:lnTo>
                    <a:lnTo>
                      <a:pt x="2017" y="572"/>
                    </a:lnTo>
                    <a:lnTo>
                      <a:pt x="2038" y="627"/>
                    </a:lnTo>
                    <a:lnTo>
                      <a:pt x="2057" y="682"/>
                    </a:lnTo>
                    <a:lnTo>
                      <a:pt x="2074" y="739"/>
                    </a:lnTo>
                    <a:lnTo>
                      <a:pt x="2091" y="794"/>
                    </a:lnTo>
                    <a:lnTo>
                      <a:pt x="2104" y="851"/>
                    </a:lnTo>
                    <a:lnTo>
                      <a:pt x="2117" y="908"/>
                    </a:lnTo>
                    <a:lnTo>
                      <a:pt x="2129" y="965"/>
                    </a:lnTo>
                    <a:lnTo>
                      <a:pt x="2138" y="1022"/>
                    </a:lnTo>
                    <a:lnTo>
                      <a:pt x="2146" y="1081"/>
                    </a:lnTo>
                    <a:lnTo>
                      <a:pt x="2152" y="1138"/>
                    </a:lnTo>
                    <a:lnTo>
                      <a:pt x="2157" y="1197"/>
                    </a:lnTo>
                    <a:lnTo>
                      <a:pt x="2159" y="1258"/>
                    </a:lnTo>
                    <a:lnTo>
                      <a:pt x="2161" y="1316"/>
                    </a:lnTo>
                    <a:lnTo>
                      <a:pt x="2159" y="1375"/>
                    </a:lnTo>
                    <a:lnTo>
                      <a:pt x="2157" y="1436"/>
                    </a:lnTo>
                    <a:lnTo>
                      <a:pt x="2153" y="1497"/>
                    </a:lnTo>
                    <a:lnTo>
                      <a:pt x="2148" y="1558"/>
                    </a:lnTo>
                    <a:lnTo>
                      <a:pt x="2140" y="1618"/>
                    </a:lnTo>
                    <a:lnTo>
                      <a:pt x="2131" y="1681"/>
                    </a:lnTo>
                    <a:lnTo>
                      <a:pt x="2121" y="1742"/>
                    </a:lnTo>
                    <a:lnTo>
                      <a:pt x="2108" y="1804"/>
                    </a:lnTo>
                    <a:lnTo>
                      <a:pt x="0" y="1356"/>
                    </a:lnTo>
                    <a:close/>
                  </a:path>
                </a:pathLst>
              </a:custGeom>
              <a:solidFill>
                <a:srgbClr val="FF7E0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1"/>
              <p:cNvSpPr>
                <a:spLocks/>
              </p:cNvSpPr>
              <p:nvPr/>
            </p:nvSpPr>
            <p:spPr bwMode="auto">
              <a:xfrm>
                <a:off x="8575213" y="2780971"/>
                <a:ext cx="922101" cy="1186345"/>
              </a:xfrm>
              <a:custGeom>
                <a:avLst/>
                <a:gdLst/>
                <a:ahLst/>
                <a:cxnLst>
                  <a:cxn ang="0">
                    <a:pos x="0" y="215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5" y="2"/>
                  </a:cxn>
                  <a:cxn ang="0">
                    <a:pos x="127" y="4"/>
                  </a:cxn>
                  <a:cxn ang="0">
                    <a:pos x="188" y="8"/>
                  </a:cxn>
                  <a:cxn ang="0">
                    <a:pos x="251" y="13"/>
                  </a:cxn>
                  <a:cxn ang="0">
                    <a:pos x="311" y="21"/>
                  </a:cxn>
                  <a:cxn ang="0">
                    <a:pos x="370" y="28"/>
                  </a:cxn>
                  <a:cxn ang="0">
                    <a:pos x="429" y="40"/>
                  </a:cxn>
                  <a:cxn ang="0">
                    <a:pos x="488" y="51"/>
                  </a:cxn>
                  <a:cxn ang="0">
                    <a:pos x="547" y="65"/>
                  </a:cxn>
                  <a:cxn ang="0">
                    <a:pos x="604" y="80"/>
                  </a:cxn>
                  <a:cxn ang="0">
                    <a:pos x="661" y="95"/>
                  </a:cxn>
                  <a:cxn ang="0">
                    <a:pos x="716" y="114"/>
                  </a:cxn>
                  <a:cxn ang="0">
                    <a:pos x="771" y="133"/>
                  </a:cxn>
                  <a:cxn ang="0">
                    <a:pos x="826" y="154"/>
                  </a:cxn>
                  <a:cxn ang="0">
                    <a:pos x="879" y="177"/>
                  </a:cxn>
                  <a:cxn ang="0">
                    <a:pos x="932" y="201"/>
                  </a:cxn>
                  <a:cxn ang="0">
                    <a:pos x="984" y="228"/>
                  </a:cxn>
                  <a:cxn ang="0">
                    <a:pos x="1035" y="254"/>
                  </a:cxn>
                  <a:cxn ang="0">
                    <a:pos x="1086" y="283"/>
                  </a:cxn>
                  <a:cxn ang="0">
                    <a:pos x="1136" y="313"/>
                  </a:cxn>
                  <a:cxn ang="0">
                    <a:pos x="1185" y="346"/>
                  </a:cxn>
                  <a:cxn ang="0">
                    <a:pos x="1234" y="380"/>
                  </a:cxn>
                  <a:cxn ang="0">
                    <a:pos x="1282" y="414"/>
                  </a:cxn>
                  <a:cxn ang="0">
                    <a:pos x="1329" y="452"/>
                  </a:cxn>
                  <a:cxn ang="0">
                    <a:pos x="1375" y="490"/>
                  </a:cxn>
                  <a:cxn ang="0">
                    <a:pos x="1420" y="530"/>
                  </a:cxn>
                  <a:cxn ang="0">
                    <a:pos x="1464" y="570"/>
                  </a:cxn>
                  <a:cxn ang="0">
                    <a:pos x="1508" y="613"/>
                  </a:cxn>
                  <a:cxn ang="0">
                    <a:pos x="1551" y="657"/>
                  </a:cxn>
                  <a:cxn ang="0">
                    <a:pos x="1593" y="703"/>
                  </a:cxn>
                  <a:cxn ang="0">
                    <a:pos x="1635" y="750"/>
                  </a:cxn>
                  <a:cxn ang="0">
                    <a:pos x="1675" y="799"/>
                  </a:cxn>
                  <a:cxn ang="0">
                    <a:pos x="0" y="2155"/>
                  </a:cxn>
                </a:cxnLst>
                <a:rect l="0" t="0" r="r" b="b"/>
                <a:pathLst>
                  <a:path w="1675" h="2155">
                    <a:moveTo>
                      <a:pt x="0" y="215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5" y="2"/>
                    </a:lnTo>
                    <a:lnTo>
                      <a:pt x="127" y="4"/>
                    </a:lnTo>
                    <a:lnTo>
                      <a:pt x="188" y="8"/>
                    </a:lnTo>
                    <a:lnTo>
                      <a:pt x="251" y="13"/>
                    </a:lnTo>
                    <a:lnTo>
                      <a:pt x="311" y="21"/>
                    </a:lnTo>
                    <a:lnTo>
                      <a:pt x="370" y="28"/>
                    </a:lnTo>
                    <a:lnTo>
                      <a:pt x="429" y="40"/>
                    </a:lnTo>
                    <a:lnTo>
                      <a:pt x="488" y="51"/>
                    </a:lnTo>
                    <a:lnTo>
                      <a:pt x="547" y="65"/>
                    </a:lnTo>
                    <a:lnTo>
                      <a:pt x="604" y="80"/>
                    </a:lnTo>
                    <a:lnTo>
                      <a:pt x="661" y="95"/>
                    </a:lnTo>
                    <a:lnTo>
                      <a:pt x="716" y="114"/>
                    </a:lnTo>
                    <a:lnTo>
                      <a:pt x="771" y="133"/>
                    </a:lnTo>
                    <a:lnTo>
                      <a:pt x="826" y="154"/>
                    </a:lnTo>
                    <a:lnTo>
                      <a:pt x="879" y="177"/>
                    </a:lnTo>
                    <a:lnTo>
                      <a:pt x="932" y="201"/>
                    </a:lnTo>
                    <a:lnTo>
                      <a:pt x="984" y="228"/>
                    </a:lnTo>
                    <a:lnTo>
                      <a:pt x="1035" y="254"/>
                    </a:lnTo>
                    <a:lnTo>
                      <a:pt x="1086" y="283"/>
                    </a:lnTo>
                    <a:lnTo>
                      <a:pt x="1136" y="313"/>
                    </a:lnTo>
                    <a:lnTo>
                      <a:pt x="1185" y="346"/>
                    </a:lnTo>
                    <a:lnTo>
                      <a:pt x="1234" y="380"/>
                    </a:lnTo>
                    <a:lnTo>
                      <a:pt x="1282" y="414"/>
                    </a:lnTo>
                    <a:lnTo>
                      <a:pt x="1329" y="452"/>
                    </a:lnTo>
                    <a:lnTo>
                      <a:pt x="1375" y="490"/>
                    </a:lnTo>
                    <a:lnTo>
                      <a:pt x="1420" y="530"/>
                    </a:lnTo>
                    <a:lnTo>
                      <a:pt x="1464" y="570"/>
                    </a:lnTo>
                    <a:lnTo>
                      <a:pt x="1508" y="613"/>
                    </a:lnTo>
                    <a:lnTo>
                      <a:pt x="1551" y="657"/>
                    </a:lnTo>
                    <a:lnTo>
                      <a:pt x="1593" y="703"/>
                    </a:lnTo>
                    <a:lnTo>
                      <a:pt x="1635" y="750"/>
                    </a:lnTo>
                    <a:lnTo>
                      <a:pt x="1675" y="799"/>
                    </a:lnTo>
                    <a:lnTo>
                      <a:pt x="0" y="2155"/>
                    </a:lnTo>
                    <a:close/>
                  </a:path>
                </a:pathLst>
              </a:custGeom>
              <a:solidFill>
                <a:srgbClr val="EF2D0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0" name="Group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593935" y="2001577"/>
              <a:ext cx="3956080" cy="3956080"/>
              <a:chOff x="2466978" y="1296990"/>
              <a:chExt cx="4242816" cy="4242816"/>
            </a:xfrm>
            <a:noFill/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2919742" y="1296990"/>
                <a:ext cx="1667662" cy="2116497"/>
              </a:xfrm>
              <a:custGeom>
                <a:avLst/>
                <a:gdLst/>
                <a:ahLst/>
                <a:cxnLst>
                  <a:cxn ang="0">
                    <a:pos x="1698" y="2155"/>
                  </a:cxn>
                  <a:cxn ang="0">
                    <a:pos x="0" y="828"/>
                  </a:cxn>
                  <a:cxn ang="0">
                    <a:pos x="0" y="828"/>
                  </a:cxn>
                  <a:cxn ang="0">
                    <a:pos x="40" y="779"/>
                  </a:cxn>
                  <a:cxn ang="0">
                    <a:pos x="80" y="731"/>
                  </a:cxn>
                  <a:cxn ang="0">
                    <a:pos x="122" y="684"/>
                  </a:cxn>
                  <a:cxn ang="0">
                    <a:pos x="166" y="640"/>
                  </a:cxn>
                  <a:cxn ang="0">
                    <a:pos x="209" y="596"/>
                  </a:cxn>
                  <a:cxn ang="0">
                    <a:pos x="255" y="553"/>
                  </a:cxn>
                  <a:cxn ang="0">
                    <a:pos x="300" y="513"/>
                  </a:cxn>
                  <a:cxn ang="0">
                    <a:pos x="346" y="473"/>
                  </a:cxn>
                  <a:cxn ang="0">
                    <a:pos x="393" y="435"/>
                  </a:cxn>
                  <a:cxn ang="0">
                    <a:pos x="443" y="399"/>
                  </a:cxn>
                  <a:cxn ang="0">
                    <a:pos x="492" y="365"/>
                  </a:cxn>
                  <a:cxn ang="0">
                    <a:pos x="542" y="330"/>
                  </a:cxn>
                  <a:cxn ang="0">
                    <a:pos x="593" y="300"/>
                  </a:cxn>
                  <a:cxn ang="0">
                    <a:pos x="646" y="270"/>
                  </a:cxn>
                  <a:cxn ang="0">
                    <a:pos x="697" y="241"/>
                  </a:cxn>
                  <a:cxn ang="0">
                    <a:pos x="750" y="213"/>
                  </a:cxn>
                  <a:cxn ang="0">
                    <a:pos x="805" y="188"/>
                  </a:cxn>
                  <a:cxn ang="0">
                    <a:pos x="861" y="163"/>
                  </a:cxn>
                  <a:cxn ang="0">
                    <a:pos x="916" y="142"/>
                  </a:cxn>
                  <a:cxn ang="0">
                    <a:pos x="973" y="122"/>
                  </a:cxn>
                  <a:cxn ang="0">
                    <a:pos x="1030" y="103"/>
                  </a:cxn>
                  <a:cxn ang="0">
                    <a:pos x="1088" y="84"/>
                  </a:cxn>
                  <a:cxn ang="0">
                    <a:pos x="1145" y="68"/>
                  </a:cxn>
                  <a:cxn ang="0">
                    <a:pos x="1204" y="55"/>
                  </a:cxn>
                  <a:cxn ang="0">
                    <a:pos x="1265" y="42"/>
                  </a:cxn>
                  <a:cxn ang="0">
                    <a:pos x="1326" y="30"/>
                  </a:cxn>
                  <a:cxn ang="0">
                    <a:pos x="1387" y="21"/>
                  </a:cxn>
                  <a:cxn ang="0">
                    <a:pos x="1447" y="13"/>
                  </a:cxn>
                  <a:cxn ang="0">
                    <a:pos x="1510" y="8"/>
                  </a:cxn>
                  <a:cxn ang="0">
                    <a:pos x="1573" y="4"/>
                  </a:cxn>
                  <a:cxn ang="0">
                    <a:pos x="1635" y="2"/>
                  </a:cxn>
                  <a:cxn ang="0">
                    <a:pos x="1698" y="0"/>
                  </a:cxn>
                  <a:cxn ang="0">
                    <a:pos x="1698" y="2155"/>
                  </a:cxn>
                </a:cxnLst>
                <a:rect l="0" t="0" r="r" b="b"/>
                <a:pathLst>
                  <a:path w="1698" h="2155">
                    <a:moveTo>
                      <a:pt x="1698" y="2155"/>
                    </a:moveTo>
                    <a:lnTo>
                      <a:pt x="0" y="828"/>
                    </a:lnTo>
                    <a:lnTo>
                      <a:pt x="0" y="828"/>
                    </a:lnTo>
                    <a:lnTo>
                      <a:pt x="40" y="779"/>
                    </a:lnTo>
                    <a:lnTo>
                      <a:pt x="80" y="731"/>
                    </a:lnTo>
                    <a:lnTo>
                      <a:pt x="122" y="684"/>
                    </a:lnTo>
                    <a:lnTo>
                      <a:pt x="166" y="640"/>
                    </a:lnTo>
                    <a:lnTo>
                      <a:pt x="209" y="596"/>
                    </a:lnTo>
                    <a:lnTo>
                      <a:pt x="255" y="553"/>
                    </a:lnTo>
                    <a:lnTo>
                      <a:pt x="300" y="513"/>
                    </a:lnTo>
                    <a:lnTo>
                      <a:pt x="346" y="473"/>
                    </a:lnTo>
                    <a:lnTo>
                      <a:pt x="393" y="435"/>
                    </a:lnTo>
                    <a:lnTo>
                      <a:pt x="443" y="399"/>
                    </a:lnTo>
                    <a:lnTo>
                      <a:pt x="492" y="365"/>
                    </a:lnTo>
                    <a:lnTo>
                      <a:pt x="542" y="330"/>
                    </a:lnTo>
                    <a:lnTo>
                      <a:pt x="593" y="300"/>
                    </a:lnTo>
                    <a:lnTo>
                      <a:pt x="646" y="270"/>
                    </a:lnTo>
                    <a:lnTo>
                      <a:pt x="697" y="241"/>
                    </a:lnTo>
                    <a:lnTo>
                      <a:pt x="750" y="213"/>
                    </a:lnTo>
                    <a:lnTo>
                      <a:pt x="805" y="188"/>
                    </a:lnTo>
                    <a:lnTo>
                      <a:pt x="861" y="163"/>
                    </a:lnTo>
                    <a:lnTo>
                      <a:pt x="916" y="142"/>
                    </a:lnTo>
                    <a:lnTo>
                      <a:pt x="973" y="122"/>
                    </a:lnTo>
                    <a:lnTo>
                      <a:pt x="1030" y="103"/>
                    </a:lnTo>
                    <a:lnTo>
                      <a:pt x="1088" y="84"/>
                    </a:lnTo>
                    <a:lnTo>
                      <a:pt x="1145" y="68"/>
                    </a:lnTo>
                    <a:lnTo>
                      <a:pt x="1204" y="55"/>
                    </a:lnTo>
                    <a:lnTo>
                      <a:pt x="1265" y="42"/>
                    </a:lnTo>
                    <a:lnTo>
                      <a:pt x="1326" y="30"/>
                    </a:lnTo>
                    <a:lnTo>
                      <a:pt x="1387" y="21"/>
                    </a:lnTo>
                    <a:lnTo>
                      <a:pt x="1447" y="13"/>
                    </a:lnTo>
                    <a:lnTo>
                      <a:pt x="1510" y="8"/>
                    </a:lnTo>
                    <a:lnTo>
                      <a:pt x="1573" y="4"/>
                    </a:lnTo>
                    <a:lnTo>
                      <a:pt x="1635" y="2"/>
                    </a:lnTo>
                    <a:lnTo>
                      <a:pt x="1698" y="0"/>
                    </a:lnTo>
                    <a:lnTo>
                      <a:pt x="1698" y="2155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2466978" y="2110196"/>
                <a:ext cx="2120426" cy="1778644"/>
              </a:xfrm>
              <a:custGeom>
                <a:avLst/>
                <a:gdLst/>
                <a:ahLst/>
                <a:cxnLst>
                  <a:cxn ang="0">
                    <a:pos x="2159" y="1327"/>
                  </a:cxn>
                  <a:cxn ang="0">
                    <a:pos x="59" y="1811"/>
                  </a:cxn>
                  <a:cxn ang="0">
                    <a:pos x="59" y="1811"/>
                  </a:cxn>
                  <a:cxn ang="0">
                    <a:pos x="45" y="1751"/>
                  </a:cxn>
                  <a:cxn ang="0">
                    <a:pos x="34" y="1688"/>
                  </a:cxn>
                  <a:cxn ang="0">
                    <a:pos x="25" y="1627"/>
                  </a:cxn>
                  <a:cxn ang="0">
                    <a:pos x="15" y="1567"/>
                  </a:cxn>
                  <a:cxn ang="0">
                    <a:pos x="9" y="1506"/>
                  </a:cxn>
                  <a:cxn ang="0">
                    <a:pos x="4" y="1445"/>
                  </a:cxn>
                  <a:cxn ang="0">
                    <a:pos x="0" y="1384"/>
                  </a:cxn>
                  <a:cxn ang="0">
                    <a:pos x="0" y="1325"/>
                  </a:cxn>
                  <a:cxn ang="0">
                    <a:pos x="0" y="1265"/>
                  </a:cxn>
                  <a:cxn ang="0">
                    <a:pos x="0" y="1206"/>
                  </a:cxn>
                  <a:cxn ang="0">
                    <a:pos x="4" y="1147"/>
                  </a:cxn>
                  <a:cxn ang="0">
                    <a:pos x="9" y="1088"/>
                  </a:cxn>
                  <a:cxn ang="0">
                    <a:pos x="15" y="1031"/>
                  </a:cxn>
                  <a:cxn ang="0">
                    <a:pos x="25" y="972"/>
                  </a:cxn>
                  <a:cxn ang="0">
                    <a:pos x="34" y="915"/>
                  </a:cxn>
                  <a:cxn ang="0">
                    <a:pos x="45" y="858"/>
                  </a:cxn>
                  <a:cxn ang="0">
                    <a:pos x="59" y="801"/>
                  </a:cxn>
                  <a:cxn ang="0">
                    <a:pos x="74" y="746"/>
                  </a:cxn>
                  <a:cxn ang="0">
                    <a:pos x="91" y="689"/>
                  </a:cxn>
                  <a:cxn ang="0">
                    <a:pos x="110" y="634"/>
                  </a:cxn>
                  <a:cxn ang="0">
                    <a:pos x="131" y="579"/>
                  </a:cxn>
                  <a:cxn ang="0">
                    <a:pos x="152" y="524"/>
                  </a:cxn>
                  <a:cxn ang="0">
                    <a:pos x="175" y="471"/>
                  </a:cxn>
                  <a:cxn ang="0">
                    <a:pos x="201" y="416"/>
                  </a:cxn>
                  <a:cxn ang="0">
                    <a:pos x="228" y="363"/>
                  </a:cxn>
                  <a:cxn ang="0">
                    <a:pos x="256" y="309"/>
                  </a:cxn>
                  <a:cxn ang="0">
                    <a:pos x="287" y="256"/>
                  </a:cxn>
                  <a:cxn ang="0">
                    <a:pos x="317" y="205"/>
                  </a:cxn>
                  <a:cxn ang="0">
                    <a:pos x="351" y="154"/>
                  </a:cxn>
                  <a:cxn ang="0">
                    <a:pos x="385" y="102"/>
                  </a:cxn>
                  <a:cxn ang="0">
                    <a:pos x="423" y="51"/>
                  </a:cxn>
                  <a:cxn ang="0">
                    <a:pos x="461" y="0"/>
                  </a:cxn>
                  <a:cxn ang="0">
                    <a:pos x="2159" y="1327"/>
                  </a:cxn>
                </a:cxnLst>
                <a:rect l="0" t="0" r="r" b="b"/>
                <a:pathLst>
                  <a:path w="2159" h="1811">
                    <a:moveTo>
                      <a:pt x="2159" y="1327"/>
                    </a:moveTo>
                    <a:lnTo>
                      <a:pt x="59" y="1811"/>
                    </a:lnTo>
                    <a:lnTo>
                      <a:pt x="59" y="1811"/>
                    </a:lnTo>
                    <a:lnTo>
                      <a:pt x="45" y="1751"/>
                    </a:lnTo>
                    <a:lnTo>
                      <a:pt x="34" y="1688"/>
                    </a:lnTo>
                    <a:lnTo>
                      <a:pt x="25" y="1627"/>
                    </a:lnTo>
                    <a:lnTo>
                      <a:pt x="15" y="1567"/>
                    </a:lnTo>
                    <a:lnTo>
                      <a:pt x="9" y="1506"/>
                    </a:lnTo>
                    <a:lnTo>
                      <a:pt x="4" y="1445"/>
                    </a:lnTo>
                    <a:lnTo>
                      <a:pt x="0" y="1384"/>
                    </a:lnTo>
                    <a:lnTo>
                      <a:pt x="0" y="1325"/>
                    </a:lnTo>
                    <a:lnTo>
                      <a:pt x="0" y="1265"/>
                    </a:lnTo>
                    <a:lnTo>
                      <a:pt x="0" y="1206"/>
                    </a:lnTo>
                    <a:lnTo>
                      <a:pt x="4" y="1147"/>
                    </a:lnTo>
                    <a:lnTo>
                      <a:pt x="9" y="1088"/>
                    </a:lnTo>
                    <a:lnTo>
                      <a:pt x="15" y="1031"/>
                    </a:lnTo>
                    <a:lnTo>
                      <a:pt x="25" y="972"/>
                    </a:lnTo>
                    <a:lnTo>
                      <a:pt x="34" y="915"/>
                    </a:lnTo>
                    <a:lnTo>
                      <a:pt x="45" y="858"/>
                    </a:lnTo>
                    <a:lnTo>
                      <a:pt x="59" y="801"/>
                    </a:lnTo>
                    <a:lnTo>
                      <a:pt x="74" y="746"/>
                    </a:lnTo>
                    <a:lnTo>
                      <a:pt x="91" y="689"/>
                    </a:lnTo>
                    <a:lnTo>
                      <a:pt x="110" y="634"/>
                    </a:lnTo>
                    <a:lnTo>
                      <a:pt x="131" y="579"/>
                    </a:lnTo>
                    <a:lnTo>
                      <a:pt x="152" y="524"/>
                    </a:lnTo>
                    <a:lnTo>
                      <a:pt x="175" y="471"/>
                    </a:lnTo>
                    <a:lnTo>
                      <a:pt x="201" y="416"/>
                    </a:lnTo>
                    <a:lnTo>
                      <a:pt x="228" y="363"/>
                    </a:lnTo>
                    <a:lnTo>
                      <a:pt x="256" y="309"/>
                    </a:lnTo>
                    <a:lnTo>
                      <a:pt x="287" y="256"/>
                    </a:lnTo>
                    <a:lnTo>
                      <a:pt x="317" y="205"/>
                    </a:lnTo>
                    <a:lnTo>
                      <a:pt x="351" y="154"/>
                    </a:lnTo>
                    <a:lnTo>
                      <a:pt x="385" y="102"/>
                    </a:lnTo>
                    <a:lnTo>
                      <a:pt x="423" y="51"/>
                    </a:lnTo>
                    <a:lnTo>
                      <a:pt x="461" y="0"/>
                    </a:lnTo>
                    <a:lnTo>
                      <a:pt x="2159" y="1327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2524924" y="3413487"/>
                <a:ext cx="2062480" cy="1917124"/>
              </a:xfrm>
              <a:custGeom>
                <a:avLst/>
                <a:gdLst/>
                <a:ahLst/>
                <a:cxnLst>
                  <a:cxn ang="0">
                    <a:pos x="2100" y="0"/>
                  </a:cxn>
                  <a:cxn ang="0">
                    <a:pos x="1190" y="1952"/>
                  </a:cxn>
                  <a:cxn ang="0">
                    <a:pos x="1190" y="1952"/>
                  </a:cxn>
                  <a:cxn ang="0">
                    <a:pos x="1132" y="1926"/>
                  </a:cxn>
                  <a:cxn ang="0">
                    <a:pos x="1076" y="1897"/>
                  </a:cxn>
                  <a:cxn ang="0">
                    <a:pos x="1021" y="1867"/>
                  </a:cxn>
                  <a:cxn ang="0">
                    <a:pos x="968" y="1835"/>
                  </a:cxn>
                  <a:cxn ang="0">
                    <a:pos x="915" y="1802"/>
                  </a:cxn>
                  <a:cxn ang="0">
                    <a:pos x="864" y="1768"/>
                  </a:cxn>
                  <a:cxn ang="0">
                    <a:pos x="814" y="1732"/>
                  </a:cxn>
                  <a:cxn ang="0">
                    <a:pos x="765" y="1696"/>
                  </a:cxn>
                  <a:cxn ang="0">
                    <a:pos x="718" y="1658"/>
                  </a:cxn>
                  <a:cxn ang="0">
                    <a:pos x="672" y="1618"/>
                  </a:cxn>
                  <a:cxn ang="0">
                    <a:pos x="626" y="1578"/>
                  </a:cxn>
                  <a:cxn ang="0">
                    <a:pos x="583" y="1536"/>
                  </a:cxn>
                  <a:cxn ang="0">
                    <a:pos x="541" y="1495"/>
                  </a:cxn>
                  <a:cxn ang="0">
                    <a:pos x="499" y="1451"/>
                  </a:cxn>
                  <a:cxn ang="0">
                    <a:pos x="459" y="1405"/>
                  </a:cxn>
                  <a:cxn ang="0">
                    <a:pos x="421" y="1360"/>
                  </a:cxn>
                  <a:cxn ang="0">
                    <a:pos x="385" y="1312"/>
                  </a:cxn>
                  <a:cxn ang="0">
                    <a:pos x="349" y="1265"/>
                  </a:cxn>
                  <a:cxn ang="0">
                    <a:pos x="315" y="1216"/>
                  </a:cxn>
                  <a:cxn ang="0">
                    <a:pos x="281" y="1164"/>
                  </a:cxn>
                  <a:cxn ang="0">
                    <a:pos x="250" y="1113"/>
                  </a:cxn>
                  <a:cxn ang="0">
                    <a:pos x="220" y="1062"/>
                  </a:cxn>
                  <a:cxn ang="0">
                    <a:pos x="192" y="1007"/>
                  </a:cxn>
                  <a:cxn ang="0">
                    <a:pos x="165" y="954"/>
                  </a:cxn>
                  <a:cxn ang="0">
                    <a:pos x="138" y="898"/>
                  </a:cxn>
                  <a:cxn ang="0">
                    <a:pos x="114" y="841"/>
                  </a:cxn>
                  <a:cxn ang="0">
                    <a:pos x="91" y="784"/>
                  </a:cxn>
                  <a:cxn ang="0">
                    <a:pos x="70" y="726"/>
                  </a:cxn>
                  <a:cxn ang="0">
                    <a:pos x="51" y="667"/>
                  </a:cxn>
                  <a:cxn ang="0">
                    <a:pos x="32" y="608"/>
                  </a:cxn>
                  <a:cxn ang="0">
                    <a:pos x="15" y="547"/>
                  </a:cxn>
                  <a:cxn ang="0">
                    <a:pos x="0" y="484"/>
                  </a:cxn>
                  <a:cxn ang="0">
                    <a:pos x="2100" y="0"/>
                  </a:cxn>
                </a:cxnLst>
                <a:rect l="0" t="0" r="r" b="b"/>
                <a:pathLst>
                  <a:path w="2100" h="1952">
                    <a:moveTo>
                      <a:pt x="2100" y="0"/>
                    </a:moveTo>
                    <a:lnTo>
                      <a:pt x="1190" y="1952"/>
                    </a:lnTo>
                    <a:lnTo>
                      <a:pt x="1190" y="1952"/>
                    </a:lnTo>
                    <a:lnTo>
                      <a:pt x="1132" y="1926"/>
                    </a:lnTo>
                    <a:lnTo>
                      <a:pt x="1076" y="1897"/>
                    </a:lnTo>
                    <a:lnTo>
                      <a:pt x="1021" y="1867"/>
                    </a:lnTo>
                    <a:lnTo>
                      <a:pt x="968" y="1835"/>
                    </a:lnTo>
                    <a:lnTo>
                      <a:pt x="915" y="1802"/>
                    </a:lnTo>
                    <a:lnTo>
                      <a:pt x="864" y="1768"/>
                    </a:lnTo>
                    <a:lnTo>
                      <a:pt x="814" y="1732"/>
                    </a:lnTo>
                    <a:lnTo>
                      <a:pt x="765" y="1696"/>
                    </a:lnTo>
                    <a:lnTo>
                      <a:pt x="718" y="1658"/>
                    </a:lnTo>
                    <a:lnTo>
                      <a:pt x="672" y="1618"/>
                    </a:lnTo>
                    <a:lnTo>
                      <a:pt x="626" y="1578"/>
                    </a:lnTo>
                    <a:lnTo>
                      <a:pt x="583" y="1536"/>
                    </a:lnTo>
                    <a:lnTo>
                      <a:pt x="541" y="1495"/>
                    </a:lnTo>
                    <a:lnTo>
                      <a:pt x="499" y="1451"/>
                    </a:lnTo>
                    <a:lnTo>
                      <a:pt x="459" y="1405"/>
                    </a:lnTo>
                    <a:lnTo>
                      <a:pt x="421" y="1360"/>
                    </a:lnTo>
                    <a:lnTo>
                      <a:pt x="385" y="1312"/>
                    </a:lnTo>
                    <a:lnTo>
                      <a:pt x="349" y="1265"/>
                    </a:lnTo>
                    <a:lnTo>
                      <a:pt x="315" y="1216"/>
                    </a:lnTo>
                    <a:lnTo>
                      <a:pt x="281" y="1164"/>
                    </a:lnTo>
                    <a:lnTo>
                      <a:pt x="250" y="1113"/>
                    </a:lnTo>
                    <a:lnTo>
                      <a:pt x="220" y="1062"/>
                    </a:lnTo>
                    <a:lnTo>
                      <a:pt x="192" y="1007"/>
                    </a:lnTo>
                    <a:lnTo>
                      <a:pt x="165" y="954"/>
                    </a:lnTo>
                    <a:lnTo>
                      <a:pt x="138" y="898"/>
                    </a:lnTo>
                    <a:lnTo>
                      <a:pt x="114" y="841"/>
                    </a:lnTo>
                    <a:lnTo>
                      <a:pt x="91" y="784"/>
                    </a:lnTo>
                    <a:lnTo>
                      <a:pt x="70" y="726"/>
                    </a:lnTo>
                    <a:lnTo>
                      <a:pt x="51" y="667"/>
                    </a:lnTo>
                    <a:lnTo>
                      <a:pt x="32" y="608"/>
                    </a:lnTo>
                    <a:lnTo>
                      <a:pt x="15" y="547"/>
                    </a:lnTo>
                    <a:lnTo>
                      <a:pt x="0" y="484"/>
                    </a:lnTo>
                    <a:lnTo>
                      <a:pt x="2100" y="0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auto">
              <a:xfrm>
                <a:off x="3693663" y="3413487"/>
                <a:ext cx="1822839" cy="2126319"/>
              </a:xfrm>
              <a:custGeom>
                <a:avLst/>
                <a:gdLst/>
                <a:ahLst/>
                <a:cxnLst>
                  <a:cxn ang="0">
                    <a:pos x="910" y="0"/>
                  </a:cxn>
                  <a:cxn ang="0">
                    <a:pos x="1856" y="1937"/>
                  </a:cxn>
                  <a:cxn ang="0">
                    <a:pos x="1856" y="1937"/>
                  </a:cxn>
                  <a:cxn ang="0">
                    <a:pos x="1797" y="1964"/>
                  </a:cxn>
                  <a:cxn ang="0">
                    <a:pos x="1740" y="1988"/>
                  </a:cxn>
                  <a:cxn ang="0">
                    <a:pos x="1683" y="2013"/>
                  </a:cxn>
                  <a:cxn ang="0">
                    <a:pos x="1626" y="2034"/>
                  </a:cxn>
                  <a:cxn ang="0">
                    <a:pos x="1567" y="2055"/>
                  </a:cxn>
                  <a:cxn ang="0">
                    <a:pos x="1510" y="2074"/>
                  </a:cxn>
                  <a:cxn ang="0">
                    <a:pos x="1451" y="2091"/>
                  </a:cxn>
                  <a:cxn ang="0">
                    <a:pos x="1394" y="2106"/>
                  </a:cxn>
                  <a:cxn ang="0">
                    <a:pos x="1335" y="2119"/>
                  </a:cxn>
                  <a:cxn ang="0">
                    <a:pos x="1278" y="2131"/>
                  </a:cxn>
                  <a:cxn ang="0">
                    <a:pos x="1220" y="2140"/>
                  </a:cxn>
                  <a:cxn ang="0">
                    <a:pos x="1163" y="2148"/>
                  </a:cxn>
                  <a:cxn ang="0">
                    <a:pos x="1104" y="2156"/>
                  </a:cxn>
                  <a:cxn ang="0">
                    <a:pos x="1045" y="2159"/>
                  </a:cxn>
                  <a:cxn ang="0">
                    <a:pos x="988" y="2163"/>
                  </a:cxn>
                  <a:cxn ang="0">
                    <a:pos x="929" y="2165"/>
                  </a:cxn>
                  <a:cxn ang="0">
                    <a:pos x="870" y="2163"/>
                  </a:cxn>
                  <a:cxn ang="0">
                    <a:pos x="813" y="2161"/>
                  </a:cxn>
                  <a:cxn ang="0">
                    <a:pos x="754" y="2157"/>
                  </a:cxn>
                  <a:cxn ang="0">
                    <a:pos x="695" y="2152"/>
                  </a:cxn>
                  <a:cxn ang="0">
                    <a:pos x="638" y="2146"/>
                  </a:cxn>
                  <a:cxn ang="0">
                    <a:pos x="580" y="2137"/>
                  </a:cxn>
                  <a:cxn ang="0">
                    <a:pos x="521" y="2125"/>
                  </a:cxn>
                  <a:cxn ang="0">
                    <a:pos x="464" y="2114"/>
                  </a:cxn>
                  <a:cxn ang="0">
                    <a:pos x="405" y="2099"/>
                  </a:cxn>
                  <a:cxn ang="0">
                    <a:pos x="348" y="2083"/>
                  </a:cxn>
                  <a:cxn ang="0">
                    <a:pos x="289" y="2066"/>
                  </a:cxn>
                  <a:cxn ang="0">
                    <a:pos x="230" y="2047"/>
                  </a:cxn>
                  <a:cxn ang="0">
                    <a:pos x="173" y="2026"/>
                  </a:cxn>
                  <a:cxn ang="0">
                    <a:pos x="114" y="2004"/>
                  </a:cxn>
                  <a:cxn ang="0">
                    <a:pos x="57" y="1979"/>
                  </a:cxn>
                  <a:cxn ang="0">
                    <a:pos x="0" y="1952"/>
                  </a:cxn>
                  <a:cxn ang="0">
                    <a:pos x="910" y="0"/>
                  </a:cxn>
                </a:cxnLst>
                <a:rect l="0" t="0" r="r" b="b"/>
                <a:pathLst>
                  <a:path w="1856" h="2165">
                    <a:moveTo>
                      <a:pt x="910" y="0"/>
                    </a:moveTo>
                    <a:lnTo>
                      <a:pt x="1856" y="1937"/>
                    </a:lnTo>
                    <a:lnTo>
                      <a:pt x="1856" y="1937"/>
                    </a:lnTo>
                    <a:lnTo>
                      <a:pt x="1797" y="1964"/>
                    </a:lnTo>
                    <a:lnTo>
                      <a:pt x="1740" y="1988"/>
                    </a:lnTo>
                    <a:lnTo>
                      <a:pt x="1683" y="2013"/>
                    </a:lnTo>
                    <a:lnTo>
                      <a:pt x="1626" y="2034"/>
                    </a:lnTo>
                    <a:lnTo>
                      <a:pt x="1567" y="2055"/>
                    </a:lnTo>
                    <a:lnTo>
                      <a:pt x="1510" y="2074"/>
                    </a:lnTo>
                    <a:lnTo>
                      <a:pt x="1451" y="2091"/>
                    </a:lnTo>
                    <a:lnTo>
                      <a:pt x="1394" y="2106"/>
                    </a:lnTo>
                    <a:lnTo>
                      <a:pt x="1335" y="2119"/>
                    </a:lnTo>
                    <a:lnTo>
                      <a:pt x="1278" y="2131"/>
                    </a:lnTo>
                    <a:lnTo>
                      <a:pt x="1220" y="2140"/>
                    </a:lnTo>
                    <a:lnTo>
                      <a:pt x="1163" y="2148"/>
                    </a:lnTo>
                    <a:lnTo>
                      <a:pt x="1104" y="2156"/>
                    </a:lnTo>
                    <a:lnTo>
                      <a:pt x="1045" y="2159"/>
                    </a:lnTo>
                    <a:lnTo>
                      <a:pt x="988" y="2163"/>
                    </a:lnTo>
                    <a:lnTo>
                      <a:pt x="929" y="2165"/>
                    </a:lnTo>
                    <a:lnTo>
                      <a:pt x="870" y="2163"/>
                    </a:lnTo>
                    <a:lnTo>
                      <a:pt x="813" y="2161"/>
                    </a:lnTo>
                    <a:lnTo>
                      <a:pt x="754" y="2157"/>
                    </a:lnTo>
                    <a:lnTo>
                      <a:pt x="695" y="2152"/>
                    </a:lnTo>
                    <a:lnTo>
                      <a:pt x="638" y="2146"/>
                    </a:lnTo>
                    <a:lnTo>
                      <a:pt x="580" y="2137"/>
                    </a:lnTo>
                    <a:lnTo>
                      <a:pt x="521" y="2125"/>
                    </a:lnTo>
                    <a:lnTo>
                      <a:pt x="464" y="2114"/>
                    </a:lnTo>
                    <a:lnTo>
                      <a:pt x="405" y="2099"/>
                    </a:lnTo>
                    <a:lnTo>
                      <a:pt x="348" y="2083"/>
                    </a:lnTo>
                    <a:lnTo>
                      <a:pt x="289" y="2066"/>
                    </a:lnTo>
                    <a:lnTo>
                      <a:pt x="230" y="2047"/>
                    </a:lnTo>
                    <a:lnTo>
                      <a:pt x="173" y="2026"/>
                    </a:lnTo>
                    <a:lnTo>
                      <a:pt x="114" y="2004"/>
                    </a:lnTo>
                    <a:lnTo>
                      <a:pt x="57" y="1979"/>
                    </a:lnTo>
                    <a:lnTo>
                      <a:pt x="0" y="1952"/>
                    </a:lnTo>
                    <a:lnTo>
                      <a:pt x="910" y="0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9"/>
              <p:cNvSpPr>
                <a:spLocks/>
              </p:cNvSpPr>
              <p:nvPr/>
            </p:nvSpPr>
            <p:spPr bwMode="auto">
              <a:xfrm>
                <a:off x="4587404" y="3413487"/>
                <a:ext cx="2070337" cy="19023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08" y="448"/>
                  </a:cxn>
                  <a:cxn ang="0">
                    <a:pos x="2108" y="448"/>
                  </a:cxn>
                  <a:cxn ang="0">
                    <a:pos x="2095" y="509"/>
                  </a:cxn>
                  <a:cxn ang="0">
                    <a:pos x="2079" y="572"/>
                  </a:cxn>
                  <a:cxn ang="0">
                    <a:pos x="2060" y="631"/>
                  </a:cxn>
                  <a:cxn ang="0">
                    <a:pos x="2043" y="691"/>
                  </a:cxn>
                  <a:cxn ang="0">
                    <a:pos x="2022" y="748"/>
                  </a:cxn>
                  <a:cxn ang="0">
                    <a:pos x="2001" y="807"/>
                  </a:cxn>
                  <a:cxn ang="0">
                    <a:pos x="1977" y="864"/>
                  </a:cxn>
                  <a:cxn ang="0">
                    <a:pos x="1952" y="919"/>
                  </a:cxn>
                  <a:cxn ang="0">
                    <a:pos x="1926" y="974"/>
                  </a:cxn>
                  <a:cxn ang="0">
                    <a:pos x="1899" y="1028"/>
                  </a:cxn>
                  <a:cxn ang="0">
                    <a:pos x="1870" y="1081"/>
                  </a:cxn>
                  <a:cxn ang="0">
                    <a:pos x="1838" y="1132"/>
                  </a:cxn>
                  <a:cxn ang="0">
                    <a:pos x="1808" y="1183"/>
                  </a:cxn>
                  <a:cxn ang="0">
                    <a:pos x="1774" y="1233"/>
                  </a:cxn>
                  <a:cxn ang="0">
                    <a:pos x="1739" y="1282"/>
                  </a:cxn>
                  <a:cxn ang="0">
                    <a:pos x="1703" y="1329"/>
                  </a:cxn>
                  <a:cxn ang="0">
                    <a:pos x="1665" y="1377"/>
                  </a:cxn>
                  <a:cxn ang="0">
                    <a:pos x="1625" y="1423"/>
                  </a:cxn>
                  <a:cxn ang="0">
                    <a:pos x="1586" y="1466"/>
                  </a:cxn>
                  <a:cxn ang="0">
                    <a:pos x="1544" y="1510"/>
                  </a:cxn>
                  <a:cxn ang="0">
                    <a:pos x="1502" y="1552"/>
                  </a:cxn>
                  <a:cxn ang="0">
                    <a:pos x="1456" y="1593"/>
                  </a:cxn>
                  <a:cxn ang="0">
                    <a:pos x="1411" y="1633"/>
                  </a:cxn>
                  <a:cxn ang="0">
                    <a:pos x="1365" y="1671"/>
                  </a:cxn>
                  <a:cxn ang="0">
                    <a:pos x="1316" y="1709"/>
                  </a:cxn>
                  <a:cxn ang="0">
                    <a:pos x="1267" y="1745"/>
                  </a:cxn>
                  <a:cxn ang="0">
                    <a:pos x="1217" y="1781"/>
                  </a:cxn>
                  <a:cxn ang="0">
                    <a:pos x="1164" y="1814"/>
                  </a:cxn>
                  <a:cxn ang="0">
                    <a:pos x="1111" y="1848"/>
                  </a:cxn>
                  <a:cxn ang="0">
                    <a:pos x="1058" y="1878"/>
                  </a:cxn>
                  <a:cxn ang="0">
                    <a:pos x="1001" y="1909"/>
                  </a:cxn>
                  <a:cxn ang="0">
                    <a:pos x="946" y="1937"/>
                  </a:cxn>
                  <a:cxn ang="0">
                    <a:pos x="0" y="0"/>
                  </a:cxn>
                </a:cxnLst>
                <a:rect l="0" t="0" r="r" b="b"/>
                <a:pathLst>
                  <a:path w="2108" h="1937">
                    <a:moveTo>
                      <a:pt x="0" y="0"/>
                    </a:moveTo>
                    <a:lnTo>
                      <a:pt x="2108" y="448"/>
                    </a:lnTo>
                    <a:lnTo>
                      <a:pt x="2108" y="448"/>
                    </a:lnTo>
                    <a:lnTo>
                      <a:pt x="2095" y="509"/>
                    </a:lnTo>
                    <a:lnTo>
                      <a:pt x="2079" y="572"/>
                    </a:lnTo>
                    <a:lnTo>
                      <a:pt x="2060" y="631"/>
                    </a:lnTo>
                    <a:lnTo>
                      <a:pt x="2043" y="691"/>
                    </a:lnTo>
                    <a:lnTo>
                      <a:pt x="2022" y="748"/>
                    </a:lnTo>
                    <a:lnTo>
                      <a:pt x="2001" y="807"/>
                    </a:lnTo>
                    <a:lnTo>
                      <a:pt x="1977" y="864"/>
                    </a:lnTo>
                    <a:lnTo>
                      <a:pt x="1952" y="919"/>
                    </a:lnTo>
                    <a:lnTo>
                      <a:pt x="1926" y="974"/>
                    </a:lnTo>
                    <a:lnTo>
                      <a:pt x="1899" y="1028"/>
                    </a:lnTo>
                    <a:lnTo>
                      <a:pt x="1870" y="1081"/>
                    </a:lnTo>
                    <a:lnTo>
                      <a:pt x="1838" y="1132"/>
                    </a:lnTo>
                    <a:lnTo>
                      <a:pt x="1808" y="1183"/>
                    </a:lnTo>
                    <a:lnTo>
                      <a:pt x="1774" y="1233"/>
                    </a:lnTo>
                    <a:lnTo>
                      <a:pt x="1739" y="1282"/>
                    </a:lnTo>
                    <a:lnTo>
                      <a:pt x="1703" y="1329"/>
                    </a:lnTo>
                    <a:lnTo>
                      <a:pt x="1665" y="1377"/>
                    </a:lnTo>
                    <a:lnTo>
                      <a:pt x="1625" y="1423"/>
                    </a:lnTo>
                    <a:lnTo>
                      <a:pt x="1586" y="1466"/>
                    </a:lnTo>
                    <a:lnTo>
                      <a:pt x="1544" y="1510"/>
                    </a:lnTo>
                    <a:lnTo>
                      <a:pt x="1502" y="1552"/>
                    </a:lnTo>
                    <a:lnTo>
                      <a:pt x="1456" y="1593"/>
                    </a:lnTo>
                    <a:lnTo>
                      <a:pt x="1411" y="1633"/>
                    </a:lnTo>
                    <a:lnTo>
                      <a:pt x="1365" y="1671"/>
                    </a:lnTo>
                    <a:lnTo>
                      <a:pt x="1316" y="1709"/>
                    </a:lnTo>
                    <a:lnTo>
                      <a:pt x="1267" y="1745"/>
                    </a:lnTo>
                    <a:lnTo>
                      <a:pt x="1217" y="1781"/>
                    </a:lnTo>
                    <a:lnTo>
                      <a:pt x="1164" y="1814"/>
                    </a:lnTo>
                    <a:lnTo>
                      <a:pt x="1111" y="1848"/>
                    </a:lnTo>
                    <a:lnTo>
                      <a:pt x="1058" y="1878"/>
                    </a:lnTo>
                    <a:lnTo>
                      <a:pt x="1001" y="1909"/>
                    </a:lnTo>
                    <a:lnTo>
                      <a:pt x="946" y="193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4587404" y="2081715"/>
                <a:ext cx="2122390" cy="1771768"/>
              </a:xfrm>
              <a:custGeom>
                <a:avLst/>
                <a:gdLst/>
                <a:ahLst/>
                <a:cxnLst>
                  <a:cxn ang="0">
                    <a:pos x="0" y="1356"/>
                  </a:cxn>
                  <a:cxn ang="0">
                    <a:pos x="1675" y="0"/>
                  </a:cxn>
                  <a:cxn ang="0">
                    <a:pos x="1675" y="0"/>
                  </a:cxn>
                  <a:cxn ang="0">
                    <a:pos x="1715" y="50"/>
                  </a:cxn>
                  <a:cxn ang="0">
                    <a:pos x="1753" y="99"/>
                  </a:cxn>
                  <a:cxn ang="0">
                    <a:pos x="1787" y="150"/>
                  </a:cxn>
                  <a:cxn ang="0">
                    <a:pos x="1823" y="202"/>
                  </a:cxn>
                  <a:cxn ang="0">
                    <a:pos x="1855" y="253"/>
                  </a:cxn>
                  <a:cxn ang="0">
                    <a:pos x="1886" y="306"/>
                  </a:cxn>
                  <a:cxn ang="0">
                    <a:pos x="1916" y="357"/>
                  </a:cxn>
                  <a:cxn ang="0">
                    <a:pos x="1943" y="411"/>
                  </a:cxn>
                  <a:cxn ang="0">
                    <a:pos x="1969" y="464"/>
                  </a:cxn>
                  <a:cxn ang="0">
                    <a:pos x="1994" y="519"/>
                  </a:cxn>
                  <a:cxn ang="0">
                    <a:pos x="2017" y="572"/>
                  </a:cxn>
                  <a:cxn ang="0">
                    <a:pos x="2038" y="627"/>
                  </a:cxn>
                  <a:cxn ang="0">
                    <a:pos x="2057" y="682"/>
                  </a:cxn>
                  <a:cxn ang="0">
                    <a:pos x="2074" y="739"/>
                  </a:cxn>
                  <a:cxn ang="0">
                    <a:pos x="2091" y="794"/>
                  </a:cxn>
                  <a:cxn ang="0">
                    <a:pos x="2104" y="851"/>
                  </a:cxn>
                  <a:cxn ang="0">
                    <a:pos x="2117" y="908"/>
                  </a:cxn>
                  <a:cxn ang="0">
                    <a:pos x="2129" y="965"/>
                  </a:cxn>
                  <a:cxn ang="0">
                    <a:pos x="2138" y="1022"/>
                  </a:cxn>
                  <a:cxn ang="0">
                    <a:pos x="2146" y="1081"/>
                  </a:cxn>
                  <a:cxn ang="0">
                    <a:pos x="2152" y="1138"/>
                  </a:cxn>
                  <a:cxn ang="0">
                    <a:pos x="2157" y="1197"/>
                  </a:cxn>
                  <a:cxn ang="0">
                    <a:pos x="2159" y="1258"/>
                  </a:cxn>
                  <a:cxn ang="0">
                    <a:pos x="2161" y="1316"/>
                  </a:cxn>
                  <a:cxn ang="0">
                    <a:pos x="2159" y="1375"/>
                  </a:cxn>
                  <a:cxn ang="0">
                    <a:pos x="2157" y="1436"/>
                  </a:cxn>
                  <a:cxn ang="0">
                    <a:pos x="2153" y="1497"/>
                  </a:cxn>
                  <a:cxn ang="0">
                    <a:pos x="2148" y="1558"/>
                  </a:cxn>
                  <a:cxn ang="0">
                    <a:pos x="2140" y="1618"/>
                  </a:cxn>
                  <a:cxn ang="0">
                    <a:pos x="2131" y="1681"/>
                  </a:cxn>
                  <a:cxn ang="0">
                    <a:pos x="2121" y="1742"/>
                  </a:cxn>
                  <a:cxn ang="0">
                    <a:pos x="2108" y="1804"/>
                  </a:cxn>
                  <a:cxn ang="0">
                    <a:pos x="0" y="1356"/>
                  </a:cxn>
                </a:cxnLst>
                <a:rect l="0" t="0" r="r" b="b"/>
                <a:pathLst>
                  <a:path w="2161" h="1804">
                    <a:moveTo>
                      <a:pt x="0" y="1356"/>
                    </a:moveTo>
                    <a:lnTo>
                      <a:pt x="1675" y="0"/>
                    </a:lnTo>
                    <a:lnTo>
                      <a:pt x="1675" y="0"/>
                    </a:lnTo>
                    <a:lnTo>
                      <a:pt x="1715" y="50"/>
                    </a:lnTo>
                    <a:lnTo>
                      <a:pt x="1753" y="99"/>
                    </a:lnTo>
                    <a:lnTo>
                      <a:pt x="1787" y="150"/>
                    </a:lnTo>
                    <a:lnTo>
                      <a:pt x="1823" y="202"/>
                    </a:lnTo>
                    <a:lnTo>
                      <a:pt x="1855" y="253"/>
                    </a:lnTo>
                    <a:lnTo>
                      <a:pt x="1886" y="306"/>
                    </a:lnTo>
                    <a:lnTo>
                      <a:pt x="1916" y="357"/>
                    </a:lnTo>
                    <a:lnTo>
                      <a:pt x="1943" y="411"/>
                    </a:lnTo>
                    <a:lnTo>
                      <a:pt x="1969" y="464"/>
                    </a:lnTo>
                    <a:lnTo>
                      <a:pt x="1994" y="519"/>
                    </a:lnTo>
                    <a:lnTo>
                      <a:pt x="2017" y="572"/>
                    </a:lnTo>
                    <a:lnTo>
                      <a:pt x="2038" y="627"/>
                    </a:lnTo>
                    <a:lnTo>
                      <a:pt x="2057" y="682"/>
                    </a:lnTo>
                    <a:lnTo>
                      <a:pt x="2074" y="739"/>
                    </a:lnTo>
                    <a:lnTo>
                      <a:pt x="2091" y="794"/>
                    </a:lnTo>
                    <a:lnTo>
                      <a:pt x="2104" y="851"/>
                    </a:lnTo>
                    <a:lnTo>
                      <a:pt x="2117" y="908"/>
                    </a:lnTo>
                    <a:lnTo>
                      <a:pt x="2129" y="965"/>
                    </a:lnTo>
                    <a:lnTo>
                      <a:pt x="2138" y="1022"/>
                    </a:lnTo>
                    <a:lnTo>
                      <a:pt x="2146" y="1081"/>
                    </a:lnTo>
                    <a:lnTo>
                      <a:pt x="2152" y="1138"/>
                    </a:lnTo>
                    <a:lnTo>
                      <a:pt x="2157" y="1197"/>
                    </a:lnTo>
                    <a:lnTo>
                      <a:pt x="2159" y="1258"/>
                    </a:lnTo>
                    <a:lnTo>
                      <a:pt x="2161" y="1316"/>
                    </a:lnTo>
                    <a:lnTo>
                      <a:pt x="2159" y="1375"/>
                    </a:lnTo>
                    <a:lnTo>
                      <a:pt x="2157" y="1436"/>
                    </a:lnTo>
                    <a:lnTo>
                      <a:pt x="2153" y="1497"/>
                    </a:lnTo>
                    <a:lnTo>
                      <a:pt x="2148" y="1558"/>
                    </a:lnTo>
                    <a:lnTo>
                      <a:pt x="2140" y="1618"/>
                    </a:lnTo>
                    <a:lnTo>
                      <a:pt x="2131" y="1681"/>
                    </a:lnTo>
                    <a:lnTo>
                      <a:pt x="2121" y="1742"/>
                    </a:lnTo>
                    <a:lnTo>
                      <a:pt x="2108" y="1804"/>
                    </a:lnTo>
                    <a:lnTo>
                      <a:pt x="0" y="1356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4587404" y="1296990"/>
                <a:ext cx="1645073" cy="2116497"/>
              </a:xfrm>
              <a:custGeom>
                <a:avLst/>
                <a:gdLst/>
                <a:ahLst/>
                <a:cxnLst>
                  <a:cxn ang="0">
                    <a:pos x="0" y="215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5" y="2"/>
                  </a:cxn>
                  <a:cxn ang="0">
                    <a:pos x="127" y="4"/>
                  </a:cxn>
                  <a:cxn ang="0">
                    <a:pos x="188" y="8"/>
                  </a:cxn>
                  <a:cxn ang="0">
                    <a:pos x="251" y="13"/>
                  </a:cxn>
                  <a:cxn ang="0">
                    <a:pos x="311" y="21"/>
                  </a:cxn>
                  <a:cxn ang="0">
                    <a:pos x="370" y="28"/>
                  </a:cxn>
                  <a:cxn ang="0">
                    <a:pos x="429" y="40"/>
                  </a:cxn>
                  <a:cxn ang="0">
                    <a:pos x="488" y="51"/>
                  </a:cxn>
                  <a:cxn ang="0">
                    <a:pos x="547" y="65"/>
                  </a:cxn>
                  <a:cxn ang="0">
                    <a:pos x="604" y="80"/>
                  </a:cxn>
                  <a:cxn ang="0">
                    <a:pos x="661" y="95"/>
                  </a:cxn>
                  <a:cxn ang="0">
                    <a:pos x="716" y="114"/>
                  </a:cxn>
                  <a:cxn ang="0">
                    <a:pos x="771" y="133"/>
                  </a:cxn>
                  <a:cxn ang="0">
                    <a:pos x="826" y="154"/>
                  </a:cxn>
                  <a:cxn ang="0">
                    <a:pos x="879" y="177"/>
                  </a:cxn>
                  <a:cxn ang="0">
                    <a:pos x="932" y="201"/>
                  </a:cxn>
                  <a:cxn ang="0">
                    <a:pos x="984" y="228"/>
                  </a:cxn>
                  <a:cxn ang="0">
                    <a:pos x="1035" y="254"/>
                  </a:cxn>
                  <a:cxn ang="0">
                    <a:pos x="1086" y="283"/>
                  </a:cxn>
                  <a:cxn ang="0">
                    <a:pos x="1136" y="313"/>
                  </a:cxn>
                  <a:cxn ang="0">
                    <a:pos x="1185" y="346"/>
                  </a:cxn>
                  <a:cxn ang="0">
                    <a:pos x="1234" y="380"/>
                  </a:cxn>
                  <a:cxn ang="0">
                    <a:pos x="1282" y="414"/>
                  </a:cxn>
                  <a:cxn ang="0">
                    <a:pos x="1329" y="452"/>
                  </a:cxn>
                  <a:cxn ang="0">
                    <a:pos x="1375" y="490"/>
                  </a:cxn>
                  <a:cxn ang="0">
                    <a:pos x="1420" y="530"/>
                  </a:cxn>
                  <a:cxn ang="0">
                    <a:pos x="1464" y="570"/>
                  </a:cxn>
                  <a:cxn ang="0">
                    <a:pos x="1508" y="613"/>
                  </a:cxn>
                  <a:cxn ang="0">
                    <a:pos x="1551" y="657"/>
                  </a:cxn>
                  <a:cxn ang="0">
                    <a:pos x="1593" y="703"/>
                  </a:cxn>
                  <a:cxn ang="0">
                    <a:pos x="1635" y="750"/>
                  </a:cxn>
                  <a:cxn ang="0">
                    <a:pos x="1675" y="799"/>
                  </a:cxn>
                  <a:cxn ang="0">
                    <a:pos x="0" y="2155"/>
                  </a:cxn>
                </a:cxnLst>
                <a:rect l="0" t="0" r="r" b="b"/>
                <a:pathLst>
                  <a:path w="1675" h="2155">
                    <a:moveTo>
                      <a:pt x="0" y="215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5" y="2"/>
                    </a:lnTo>
                    <a:lnTo>
                      <a:pt x="127" y="4"/>
                    </a:lnTo>
                    <a:lnTo>
                      <a:pt x="188" y="8"/>
                    </a:lnTo>
                    <a:lnTo>
                      <a:pt x="251" y="13"/>
                    </a:lnTo>
                    <a:lnTo>
                      <a:pt x="311" y="21"/>
                    </a:lnTo>
                    <a:lnTo>
                      <a:pt x="370" y="28"/>
                    </a:lnTo>
                    <a:lnTo>
                      <a:pt x="429" y="40"/>
                    </a:lnTo>
                    <a:lnTo>
                      <a:pt x="488" y="51"/>
                    </a:lnTo>
                    <a:lnTo>
                      <a:pt x="547" y="65"/>
                    </a:lnTo>
                    <a:lnTo>
                      <a:pt x="604" y="80"/>
                    </a:lnTo>
                    <a:lnTo>
                      <a:pt x="661" y="95"/>
                    </a:lnTo>
                    <a:lnTo>
                      <a:pt x="716" y="114"/>
                    </a:lnTo>
                    <a:lnTo>
                      <a:pt x="771" y="133"/>
                    </a:lnTo>
                    <a:lnTo>
                      <a:pt x="826" y="154"/>
                    </a:lnTo>
                    <a:lnTo>
                      <a:pt x="879" y="177"/>
                    </a:lnTo>
                    <a:lnTo>
                      <a:pt x="932" y="201"/>
                    </a:lnTo>
                    <a:lnTo>
                      <a:pt x="984" y="228"/>
                    </a:lnTo>
                    <a:lnTo>
                      <a:pt x="1035" y="254"/>
                    </a:lnTo>
                    <a:lnTo>
                      <a:pt x="1086" y="283"/>
                    </a:lnTo>
                    <a:lnTo>
                      <a:pt x="1136" y="313"/>
                    </a:lnTo>
                    <a:lnTo>
                      <a:pt x="1185" y="346"/>
                    </a:lnTo>
                    <a:lnTo>
                      <a:pt x="1234" y="380"/>
                    </a:lnTo>
                    <a:lnTo>
                      <a:pt x="1282" y="414"/>
                    </a:lnTo>
                    <a:lnTo>
                      <a:pt x="1329" y="452"/>
                    </a:lnTo>
                    <a:lnTo>
                      <a:pt x="1375" y="490"/>
                    </a:lnTo>
                    <a:lnTo>
                      <a:pt x="1420" y="530"/>
                    </a:lnTo>
                    <a:lnTo>
                      <a:pt x="1464" y="570"/>
                    </a:lnTo>
                    <a:lnTo>
                      <a:pt x="1508" y="613"/>
                    </a:lnTo>
                    <a:lnTo>
                      <a:pt x="1551" y="657"/>
                    </a:lnTo>
                    <a:lnTo>
                      <a:pt x="1593" y="703"/>
                    </a:lnTo>
                    <a:lnTo>
                      <a:pt x="1635" y="750"/>
                    </a:lnTo>
                    <a:lnTo>
                      <a:pt x="1675" y="799"/>
                    </a:lnTo>
                    <a:lnTo>
                      <a:pt x="0" y="2155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4" name="Group 1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878029" y="2279751"/>
              <a:ext cx="3390576" cy="3390574"/>
              <a:chOff x="2147444" y="1017144"/>
              <a:chExt cx="4849112" cy="4849112"/>
            </a:xfrm>
          </p:grpSpPr>
          <p:sp>
            <p:nvSpPr>
              <p:cNvPr id="115" name="Freeform 44"/>
              <p:cNvSpPr>
                <a:spLocks/>
              </p:cNvSpPr>
              <p:nvPr/>
            </p:nvSpPr>
            <p:spPr bwMode="auto">
              <a:xfrm>
                <a:off x="4328422" y="3198122"/>
                <a:ext cx="487156" cy="487156"/>
              </a:xfrm>
              <a:custGeom>
                <a:avLst/>
                <a:gdLst>
                  <a:gd name="T0" fmla="*/ 866 w 866"/>
                  <a:gd name="T1" fmla="*/ 456 h 866"/>
                  <a:gd name="T2" fmla="*/ 856 w 866"/>
                  <a:gd name="T3" fmla="*/ 520 h 866"/>
                  <a:gd name="T4" fmla="*/ 840 w 866"/>
                  <a:gd name="T5" fmla="*/ 581 h 866"/>
                  <a:gd name="T6" fmla="*/ 813 w 866"/>
                  <a:gd name="T7" fmla="*/ 639 h 866"/>
                  <a:gd name="T8" fmla="*/ 779 w 866"/>
                  <a:gd name="T9" fmla="*/ 692 h 866"/>
                  <a:gd name="T10" fmla="*/ 739 w 866"/>
                  <a:gd name="T11" fmla="*/ 739 h 866"/>
                  <a:gd name="T12" fmla="*/ 692 w 866"/>
                  <a:gd name="T13" fmla="*/ 779 h 866"/>
                  <a:gd name="T14" fmla="*/ 639 w 866"/>
                  <a:gd name="T15" fmla="*/ 813 h 866"/>
                  <a:gd name="T16" fmla="*/ 581 w 866"/>
                  <a:gd name="T17" fmla="*/ 840 h 866"/>
                  <a:gd name="T18" fmla="*/ 520 w 866"/>
                  <a:gd name="T19" fmla="*/ 856 h 866"/>
                  <a:gd name="T20" fmla="*/ 456 w 866"/>
                  <a:gd name="T21" fmla="*/ 866 h 866"/>
                  <a:gd name="T22" fmla="*/ 410 w 866"/>
                  <a:gd name="T23" fmla="*/ 866 h 866"/>
                  <a:gd name="T24" fmla="*/ 346 w 866"/>
                  <a:gd name="T25" fmla="*/ 856 h 866"/>
                  <a:gd name="T26" fmla="*/ 285 w 866"/>
                  <a:gd name="T27" fmla="*/ 840 h 866"/>
                  <a:gd name="T28" fmla="*/ 227 w 866"/>
                  <a:gd name="T29" fmla="*/ 813 h 866"/>
                  <a:gd name="T30" fmla="*/ 174 w 866"/>
                  <a:gd name="T31" fmla="*/ 779 h 866"/>
                  <a:gd name="T32" fmla="*/ 127 w 866"/>
                  <a:gd name="T33" fmla="*/ 739 h 866"/>
                  <a:gd name="T34" fmla="*/ 87 w 866"/>
                  <a:gd name="T35" fmla="*/ 692 h 866"/>
                  <a:gd name="T36" fmla="*/ 53 w 866"/>
                  <a:gd name="T37" fmla="*/ 639 h 866"/>
                  <a:gd name="T38" fmla="*/ 26 w 866"/>
                  <a:gd name="T39" fmla="*/ 581 h 866"/>
                  <a:gd name="T40" fmla="*/ 10 w 866"/>
                  <a:gd name="T41" fmla="*/ 520 h 866"/>
                  <a:gd name="T42" fmla="*/ 0 w 866"/>
                  <a:gd name="T43" fmla="*/ 456 h 866"/>
                  <a:gd name="T44" fmla="*/ 0 w 866"/>
                  <a:gd name="T45" fmla="*/ 410 h 866"/>
                  <a:gd name="T46" fmla="*/ 10 w 866"/>
                  <a:gd name="T47" fmla="*/ 346 h 866"/>
                  <a:gd name="T48" fmla="*/ 26 w 866"/>
                  <a:gd name="T49" fmla="*/ 285 h 866"/>
                  <a:gd name="T50" fmla="*/ 53 w 866"/>
                  <a:gd name="T51" fmla="*/ 227 h 866"/>
                  <a:gd name="T52" fmla="*/ 87 w 866"/>
                  <a:gd name="T53" fmla="*/ 174 h 866"/>
                  <a:gd name="T54" fmla="*/ 127 w 866"/>
                  <a:gd name="T55" fmla="*/ 127 h 866"/>
                  <a:gd name="T56" fmla="*/ 174 w 866"/>
                  <a:gd name="T57" fmla="*/ 87 h 866"/>
                  <a:gd name="T58" fmla="*/ 227 w 866"/>
                  <a:gd name="T59" fmla="*/ 53 h 866"/>
                  <a:gd name="T60" fmla="*/ 285 w 866"/>
                  <a:gd name="T61" fmla="*/ 26 h 866"/>
                  <a:gd name="T62" fmla="*/ 346 w 866"/>
                  <a:gd name="T63" fmla="*/ 10 h 866"/>
                  <a:gd name="T64" fmla="*/ 410 w 866"/>
                  <a:gd name="T65" fmla="*/ 0 h 866"/>
                  <a:gd name="T66" fmla="*/ 456 w 866"/>
                  <a:gd name="T67" fmla="*/ 0 h 866"/>
                  <a:gd name="T68" fmla="*/ 520 w 866"/>
                  <a:gd name="T69" fmla="*/ 10 h 866"/>
                  <a:gd name="T70" fmla="*/ 581 w 866"/>
                  <a:gd name="T71" fmla="*/ 26 h 866"/>
                  <a:gd name="T72" fmla="*/ 639 w 866"/>
                  <a:gd name="T73" fmla="*/ 53 h 866"/>
                  <a:gd name="T74" fmla="*/ 692 w 866"/>
                  <a:gd name="T75" fmla="*/ 87 h 866"/>
                  <a:gd name="T76" fmla="*/ 739 w 866"/>
                  <a:gd name="T77" fmla="*/ 127 h 866"/>
                  <a:gd name="T78" fmla="*/ 779 w 866"/>
                  <a:gd name="T79" fmla="*/ 174 h 866"/>
                  <a:gd name="T80" fmla="*/ 813 w 866"/>
                  <a:gd name="T81" fmla="*/ 227 h 866"/>
                  <a:gd name="T82" fmla="*/ 840 w 866"/>
                  <a:gd name="T83" fmla="*/ 285 h 866"/>
                  <a:gd name="T84" fmla="*/ 856 w 866"/>
                  <a:gd name="T85" fmla="*/ 346 h 866"/>
                  <a:gd name="T86" fmla="*/ 866 w 866"/>
                  <a:gd name="T87" fmla="*/ 410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66" h="866">
                    <a:moveTo>
                      <a:pt x="866" y="433"/>
                    </a:moveTo>
                    <a:lnTo>
                      <a:pt x="866" y="433"/>
                    </a:lnTo>
                    <a:lnTo>
                      <a:pt x="866" y="456"/>
                    </a:lnTo>
                    <a:lnTo>
                      <a:pt x="865" y="476"/>
                    </a:lnTo>
                    <a:lnTo>
                      <a:pt x="861" y="499"/>
                    </a:lnTo>
                    <a:lnTo>
                      <a:pt x="856" y="520"/>
                    </a:lnTo>
                    <a:lnTo>
                      <a:pt x="852" y="541"/>
                    </a:lnTo>
                    <a:lnTo>
                      <a:pt x="847" y="562"/>
                    </a:lnTo>
                    <a:lnTo>
                      <a:pt x="840" y="581"/>
                    </a:lnTo>
                    <a:lnTo>
                      <a:pt x="832" y="602"/>
                    </a:lnTo>
                    <a:lnTo>
                      <a:pt x="823" y="621"/>
                    </a:lnTo>
                    <a:lnTo>
                      <a:pt x="813" y="639"/>
                    </a:lnTo>
                    <a:lnTo>
                      <a:pt x="803" y="657"/>
                    </a:lnTo>
                    <a:lnTo>
                      <a:pt x="792" y="675"/>
                    </a:lnTo>
                    <a:lnTo>
                      <a:pt x="779" y="692"/>
                    </a:lnTo>
                    <a:lnTo>
                      <a:pt x="766" y="708"/>
                    </a:lnTo>
                    <a:lnTo>
                      <a:pt x="753" y="724"/>
                    </a:lnTo>
                    <a:lnTo>
                      <a:pt x="739" y="739"/>
                    </a:lnTo>
                    <a:lnTo>
                      <a:pt x="724" y="753"/>
                    </a:lnTo>
                    <a:lnTo>
                      <a:pt x="708" y="766"/>
                    </a:lnTo>
                    <a:lnTo>
                      <a:pt x="692" y="779"/>
                    </a:lnTo>
                    <a:lnTo>
                      <a:pt x="675" y="792"/>
                    </a:lnTo>
                    <a:lnTo>
                      <a:pt x="657" y="803"/>
                    </a:lnTo>
                    <a:lnTo>
                      <a:pt x="639" y="813"/>
                    </a:lnTo>
                    <a:lnTo>
                      <a:pt x="621" y="823"/>
                    </a:lnTo>
                    <a:lnTo>
                      <a:pt x="602" y="832"/>
                    </a:lnTo>
                    <a:lnTo>
                      <a:pt x="581" y="840"/>
                    </a:lnTo>
                    <a:lnTo>
                      <a:pt x="562" y="847"/>
                    </a:lnTo>
                    <a:lnTo>
                      <a:pt x="541" y="852"/>
                    </a:lnTo>
                    <a:lnTo>
                      <a:pt x="520" y="856"/>
                    </a:lnTo>
                    <a:lnTo>
                      <a:pt x="499" y="861"/>
                    </a:lnTo>
                    <a:lnTo>
                      <a:pt x="476" y="865"/>
                    </a:lnTo>
                    <a:lnTo>
                      <a:pt x="456" y="866"/>
                    </a:lnTo>
                    <a:lnTo>
                      <a:pt x="433" y="866"/>
                    </a:lnTo>
                    <a:lnTo>
                      <a:pt x="433" y="866"/>
                    </a:lnTo>
                    <a:lnTo>
                      <a:pt x="410" y="866"/>
                    </a:lnTo>
                    <a:lnTo>
                      <a:pt x="390" y="865"/>
                    </a:lnTo>
                    <a:lnTo>
                      <a:pt x="367" y="861"/>
                    </a:lnTo>
                    <a:lnTo>
                      <a:pt x="346" y="856"/>
                    </a:lnTo>
                    <a:lnTo>
                      <a:pt x="325" y="852"/>
                    </a:lnTo>
                    <a:lnTo>
                      <a:pt x="304" y="847"/>
                    </a:lnTo>
                    <a:lnTo>
                      <a:pt x="285" y="840"/>
                    </a:lnTo>
                    <a:lnTo>
                      <a:pt x="264" y="832"/>
                    </a:lnTo>
                    <a:lnTo>
                      <a:pt x="245" y="823"/>
                    </a:lnTo>
                    <a:lnTo>
                      <a:pt x="227" y="813"/>
                    </a:lnTo>
                    <a:lnTo>
                      <a:pt x="209" y="803"/>
                    </a:lnTo>
                    <a:lnTo>
                      <a:pt x="191" y="792"/>
                    </a:lnTo>
                    <a:lnTo>
                      <a:pt x="174" y="779"/>
                    </a:lnTo>
                    <a:lnTo>
                      <a:pt x="158" y="766"/>
                    </a:lnTo>
                    <a:lnTo>
                      <a:pt x="142" y="753"/>
                    </a:lnTo>
                    <a:lnTo>
                      <a:pt x="127" y="739"/>
                    </a:lnTo>
                    <a:lnTo>
                      <a:pt x="113" y="724"/>
                    </a:lnTo>
                    <a:lnTo>
                      <a:pt x="100" y="708"/>
                    </a:lnTo>
                    <a:lnTo>
                      <a:pt x="87" y="692"/>
                    </a:lnTo>
                    <a:lnTo>
                      <a:pt x="74" y="675"/>
                    </a:lnTo>
                    <a:lnTo>
                      <a:pt x="63" y="657"/>
                    </a:lnTo>
                    <a:lnTo>
                      <a:pt x="53" y="639"/>
                    </a:lnTo>
                    <a:lnTo>
                      <a:pt x="43" y="621"/>
                    </a:lnTo>
                    <a:lnTo>
                      <a:pt x="34" y="602"/>
                    </a:lnTo>
                    <a:lnTo>
                      <a:pt x="26" y="581"/>
                    </a:lnTo>
                    <a:lnTo>
                      <a:pt x="19" y="562"/>
                    </a:lnTo>
                    <a:lnTo>
                      <a:pt x="14" y="541"/>
                    </a:lnTo>
                    <a:lnTo>
                      <a:pt x="10" y="520"/>
                    </a:lnTo>
                    <a:lnTo>
                      <a:pt x="5" y="499"/>
                    </a:lnTo>
                    <a:lnTo>
                      <a:pt x="1" y="476"/>
                    </a:lnTo>
                    <a:lnTo>
                      <a:pt x="0" y="456"/>
                    </a:lnTo>
                    <a:lnTo>
                      <a:pt x="0" y="433"/>
                    </a:lnTo>
                    <a:lnTo>
                      <a:pt x="0" y="433"/>
                    </a:lnTo>
                    <a:lnTo>
                      <a:pt x="0" y="410"/>
                    </a:lnTo>
                    <a:lnTo>
                      <a:pt x="1" y="390"/>
                    </a:lnTo>
                    <a:lnTo>
                      <a:pt x="5" y="367"/>
                    </a:lnTo>
                    <a:lnTo>
                      <a:pt x="10" y="346"/>
                    </a:lnTo>
                    <a:lnTo>
                      <a:pt x="14" y="325"/>
                    </a:lnTo>
                    <a:lnTo>
                      <a:pt x="19" y="304"/>
                    </a:lnTo>
                    <a:lnTo>
                      <a:pt x="26" y="285"/>
                    </a:lnTo>
                    <a:lnTo>
                      <a:pt x="34" y="264"/>
                    </a:lnTo>
                    <a:lnTo>
                      <a:pt x="43" y="245"/>
                    </a:lnTo>
                    <a:lnTo>
                      <a:pt x="53" y="227"/>
                    </a:lnTo>
                    <a:lnTo>
                      <a:pt x="63" y="209"/>
                    </a:lnTo>
                    <a:lnTo>
                      <a:pt x="74" y="191"/>
                    </a:lnTo>
                    <a:lnTo>
                      <a:pt x="87" y="174"/>
                    </a:lnTo>
                    <a:lnTo>
                      <a:pt x="100" y="158"/>
                    </a:lnTo>
                    <a:lnTo>
                      <a:pt x="113" y="142"/>
                    </a:lnTo>
                    <a:lnTo>
                      <a:pt x="127" y="127"/>
                    </a:lnTo>
                    <a:lnTo>
                      <a:pt x="142" y="113"/>
                    </a:lnTo>
                    <a:lnTo>
                      <a:pt x="158" y="100"/>
                    </a:lnTo>
                    <a:lnTo>
                      <a:pt x="174" y="87"/>
                    </a:lnTo>
                    <a:lnTo>
                      <a:pt x="191" y="74"/>
                    </a:lnTo>
                    <a:lnTo>
                      <a:pt x="209" y="63"/>
                    </a:lnTo>
                    <a:lnTo>
                      <a:pt x="227" y="53"/>
                    </a:lnTo>
                    <a:lnTo>
                      <a:pt x="245" y="43"/>
                    </a:lnTo>
                    <a:lnTo>
                      <a:pt x="264" y="34"/>
                    </a:lnTo>
                    <a:lnTo>
                      <a:pt x="285" y="26"/>
                    </a:lnTo>
                    <a:lnTo>
                      <a:pt x="304" y="19"/>
                    </a:lnTo>
                    <a:lnTo>
                      <a:pt x="325" y="14"/>
                    </a:lnTo>
                    <a:lnTo>
                      <a:pt x="346" y="10"/>
                    </a:lnTo>
                    <a:lnTo>
                      <a:pt x="367" y="5"/>
                    </a:lnTo>
                    <a:lnTo>
                      <a:pt x="390" y="1"/>
                    </a:lnTo>
                    <a:lnTo>
                      <a:pt x="410" y="0"/>
                    </a:lnTo>
                    <a:lnTo>
                      <a:pt x="433" y="0"/>
                    </a:lnTo>
                    <a:lnTo>
                      <a:pt x="433" y="0"/>
                    </a:lnTo>
                    <a:lnTo>
                      <a:pt x="456" y="0"/>
                    </a:lnTo>
                    <a:lnTo>
                      <a:pt x="476" y="1"/>
                    </a:lnTo>
                    <a:lnTo>
                      <a:pt x="499" y="5"/>
                    </a:lnTo>
                    <a:lnTo>
                      <a:pt x="520" y="10"/>
                    </a:lnTo>
                    <a:lnTo>
                      <a:pt x="541" y="14"/>
                    </a:lnTo>
                    <a:lnTo>
                      <a:pt x="562" y="19"/>
                    </a:lnTo>
                    <a:lnTo>
                      <a:pt x="581" y="26"/>
                    </a:lnTo>
                    <a:lnTo>
                      <a:pt x="602" y="34"/>
                    </a:lnTo>
                    <a:lnTo>
                      <a:pt x="621" y="43"/>
                    </a:lnTo>
                    <a:lnTo>
                      <a:pt x="639" y="53"/>
                    </a:lnTo>
                    <a:lnTo>
                      <a:pt x="657" y="63"/>
                    </a:lnTo>
                    <a:lnTo>
                      <a:pt x="675" y="74"/>
                    </a:lnTo>
                    <a:lnTo>
                      <a:pt x="692" y="87"/>
                    </a:lnTo>
                    <a:lnTo>
                      <a:pt x="708" y="100"/>
                    </a:lnTo>
                    <a:lnTo>
                      <a:pt x="724" y="113"/>
                    </a:lnTo>
                    <a:lnTo>
                      <a:pt x="739" y="127"/>
                    </a:lnTo>
                    <a:lnTo>
                      <a:pt x="753" y="142"/>
                    </a:lnTo>
                    <a:lnTo>
                      <a:pt x="766" y="158"/>
                    </a:lnTo>
                    <a:lnTo>
                      <a:pt x="779" y="174"/>
                    </a:lnTo>
                    <a:lnTo>
                      <a:pt x="792" y="191"/>
                    </a:lnTo>
                    <a:lnTo>
                      <a:pt x="803" y="209"/>
                    </a:lnTo>
                    <a:lnTo>
                      <a:pt x="813" y="227"/>
                    </a:lnTo>
                    <a:lnTo>
                      <a:pt x="823" y="245"/>
                    </a:lnTo>
                    <a:lnTo>
                      <a:pt x="832" y="264"/>
                    </a:lnTo>
                    <a:lnTo>
                      <a:pt x="840" y="285"/>
                    </a:lnTo>
                    <a:lnTo>
                      <a:pt x="847" y="304"/>
                    </a:lnTo>
                    <a:lnTo>
                      <a:pt x="852" y="325"/>
                    </a:lnTo>
                    <a:lnTo>
                      <a:pt x="856" y="346"/>
                    </a:lnTo>
                    <a:lnTo>
                      <a:pt x="861" y="367"/>
                    </a:lnTo>
                    <a:lnTo>
                      <a:pt x="865" y="390"/>
                    </a:lnTo>
                    <a:lnTo>
                      <a:pt x="866" y="410"/>
                    </a:lnTo>
                    <a:lnTo>
                      <a:pt x="866" y="433"/>
                    </a:lnTo>
                    <a:lnTo>
                      <a:pt x="866" y="433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45"/>
              <p:cNvSpPr>
                <a:spLocks/>
              </p:cNvSpPr>
              <p:nvPr/>
            </p:nvSpPr>
            <p:spPr bwMode="auto">
              <a:xfrm>
                <a:off x="4088212" y="2957912"/>
                <a:ext cx="967577" cy="967577"/>
              </a:xfrm>
              <a:custGeom>
                <a:avLst/>
                <a:gdLst>
                  <a:gd name="T0" fmla="*/ 1721 w 1722"/>
                  <a:gd name="T1" fmla="*/ 906 h 1722"/>
                  <a:gd name="T2" fmla="*/ 1705 w 1722"/>
                  <a:gd name="T3" fmla="*/ 1035 h 1722"/>
                  <a:gd name="T4" fmla="*/ 1669 w 1722"/>
                  <a:gd name="T5" fmla="*/ 1157 h 1722"/>
                  <a:gd name="T6" fmla="*/ 1618 w 1722"/>
                  <a:gd name="T7" fmla="*/ 1272 h 1722"/>
                  <a:gd name="T8" fmla="*/ 1550 w 1722"/>
                  <a:gd name="T9" fmla="*/ 1376 h 1722"/>
                  <a:gd name="T10" fmla="*/ 1470 w 1722"/>
                  <a:gd name="T11" fmla="*/ 1470 h 1722"/>
                  <a:gd name="T12" fmla="*/ 1376 w 1722"/>
                  <a:gd name="T13" fmla="*/ 1550 h 1722"/>
                  <a:gd name="T14" fmla="*/ 1272 w 1722"/>
                  <a:gd name="T15" fmla="*/ 1618 h 1722"/>
                  <a:gd name="T16" fmla="*/ 1157 w 1722"/>
                  <a:gd name="T17" fmla="*/ 1669 h 1722"/>
                  <a:gd name="T18" fmla="*/ 1035 w 1722"/>
                  <a:gd name="T19" fmla="*/ 1705 h 1722"/>
                  <a:gd name="T20" fmla="*/ 906 w 1722"/>
                  <a:gd name="T21" fmla="*/ 1721 h 1722"/>
                  <a:gd name="T22" fmla="*/ 816 w 1722"/>
                  <a:gd name="T23" fmla="*/ 1721 h 1722"/>
                  <a:gd name="T24" fmla="*/ 687 w 1722"/>
                  <a:gd name="T25" fmla="*/ 1705 h 1722"/>
                  <a:gd name="T26" fmla="*/ 565 w 1722"/>
                  <a:gd name="T27" fmla="*/ 1669 h 1722"/>
                  <a:gd name="T28" fmla="*/ 450 w 1722"/>
                  <a:gd name="T29" fmla="*/ 1618 h 1722"/>
                  <a:gd name="T30" fmla="*/ 346 w 1722"/>
                  <a:gd name="T31" fmla="*/ 1550 h 1722"/>
                  <a:gd name="T32" fmla="*/ 252 w 1722"/>
                  <a:gd name="T33" fmla="*/ 1470 h 1722"/>
                  <a:gd name="T34" fmla="*/ 172 w 1722"/>
                  <a:gd name="T35" fmla="*/ 1376 h 1722"/>
                  <a:gd name="T36" fmla="*/ 104 w 1722"/>
                  <a:gd name="T37" fmla="*/ 1272 h 1722"/>
                  <a:gd name="T38" fmla="*/ 53 w 1722"/>
                  <a:gd name="T39" fmla="*/ 1157 h 1722"/>
                  <a:gd name="T40" fmla="*/ 17 w 1722"/>
                  <a:gd name="T41" fmla="*/ 1035 h 1722"/>
                  <a:gd name="T42" fmla="*/ 1 w 1722"/>
                  <a:gd name="T43" fmla="*/ 906 h 1722"/>
                  <a:gd name="T44" fmla="*/ 1 w 1722"/>
                  <a:gd name="T45" fmla="*/ 816 h 1722"/>
                  <a:gd name="T46" fmla="*/ 17 w 1722"/>
                  <a:gd name="T47" fmla="*/ 687 h 1722"/>
                  <a:gd name="T48" fmla="*/ 53 w 1722"/>
                  <a:gd name="T49" fmla="*/ 565 h 1722"/>
                  <a:gd name="T50" fmla="*/ 104 w 1722"/>
                  <a:gd name="T51" fmla="*/ 450 h 1722"/>
                  <a:gd name="T52" fmla="*/ 172 w 1722"/>
                  <a:gd name="T53" fmla="*/ 346 h 1722"/>
                  <a:gd name="T54" fmla="*/ 252 w 1722"/>
                  <a:gd name="T55" fmla="*/ 252 h 1722"/>
                  <a:gd name="T56" fmla="*/ 346 w 1722"/>
                  <a:gd name="T57" fmla="*/ 172 h 1722"/>
                  <a:gd name="T58" fmla="*/ 450 w 1722"/>
                  <a:gd name="T59" fmla="*/ 104 h 1722"/>
                  <a:gd name="T60" fmla="*/ 565 w 1722"/>
                  <a:gd name="T61" fmla="*/ 53 h 1722"/>
                  <a:gd name="T62" fmla="*/ 687 w 1722"/>
                  <a:gd name="T63" fmla="*/ 17 h 1722"/>
                  <a:gd name="T64" fmla="*/ 816 w 1722"/>
                  <a:gd name="T65" fmla="*/ 1 h 1722"/>
                  <a:gd name="T66" fmla="*/ 906 w 1722"/>
                  <a:gd name="T67" fmla="*/ 1 h 1722"/>
                  <a:gd name="T68" fmla="*/ 1035 w 1722"/>
                  <a:gd name="T69" fmla="*/ 17 h 1722"/>
                  <a:gd name="T70" fmla="*/ 1157 w 1722"/>
                  <a:gd name="T71" fmla="*/ 53 h 1722"/>
                  <a:gd name="T72" fmla="*/ 1272 w 1722"/>
                  <a:gd name="T73" fmla="*/ 104 h 1722"/>
                  <a:gd name="T74" fmla="*/ 1376 w 1722"/>
                  <a:gd name="T75" fmla="*/ 172 h 1722"/>
                  <a:gd name="T76" fmla="*/ 1470 w 1722"/>
                  <a:gd name="T77" fmla="*/ 252 h 1722"/>
                  <a:gd name="T78" fmla="*/ 1550 w 1722"/>
                  <a:gd name="T79" fmla="*/ 346 h 1722"/>
                  <a:gd name="T80" fmla="*/ 1618 w 1722"/>
                  <a:gd name="T81" fmla="*/ 450 h 1722"/>
                  <a:gd name="T82" fmla="*/ 1669 w 1722"/>
                  <a:gd name="T83" fmla="*/ 565 h 1722"/>
                  <a:gd name="T84" fmla="*/ 1705 w 1722"/>
                  <a:gd name="T85" fmla="*/ 687 h 1722"/>
                  <a:gd name="T86" fmla="*/ 1721 w 1722"/>
                  <a:gd name="T87" fmla="*/ 816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22" h="1722">
                    <a:moveTo>
                      <a:pt x="1722" y="861"/>
                    </a:moveTo>
                    <a:lnTo>
                      <a:pt x="1722" y="861"/>
                    </a:lnTo>
                    <a:lnTo>
                      <a:pt x="1721" y="906"/>
                    </a:lnTo>
                    <a:lnTo>
                      <a:pt x="1718" y="950"/>
                    </a:lnTo>
                    <a:lnTo>
                      <a:pt x="1711" y="991"/>
                    </a:lnTo>
                    <a:lnTo>
                      <a:pt x="1705" y="1035"/>
                    </a:lnTo>
                    <a:lnTo>
                      <a:pt x="1695" y="1077"/>
                    </a:lnTo>
                    <a:lnTo>
                      <a:pt x="1684" y="1117"/>
                    </a:lnTo>
                    <a:lnTo>
                      <a:pt x="1669" y="1157"/>
                    </a:lnTo>
                    <a:lnTo>
                      <a:pt x="1655" y="1196"/>
                    </a:lnTo>
                    <a:lnTo>
                      <a:pt x="1637" y="1235"/>
                    </a:lnTo>
                    <a:lnTo>
                      <a:pt x="1618" y="1272"/>
                    </a:lnTo>
                    <a:lnTo>
                      <a:pt x="1597" y="1307"/>
                    </a:lnTo>
                    <a:lnTo>
                      <a:pt x="1574" y="1342"/>
                    </a:lnTo>
                    <a:lnTo>
                      <a:pt x="1550" y="1376"/>
                    </a:lnTo>
                    <a:lnTo>
                      <a:pt x="1526" y="1408"/>
                    </a:lnTo>
                    <a:lnTo>
                      <a:pt x="1499" y="1439"/>
                    </a:lnTo>
                    <a:lnTo>
                      <a:pt x="1470" y="1470"/>
                    </a:lnTo>
                    <a:lnTo>
                      <a:pt x="1439" y="1499"/>
                    </a:lnTo>
                    <a:lnTo>
                      <a:pt x="1408" y="1526"/>
                    </a:lnTo>
                    <a:lnTo>
                      <a:pt x="1376" y="1550"/>
                    </a:lnTo>
                    <a:lnTo>
                      <a:pt x="1342" y="1574"/>
                    </a:lnTo>
                    <a:lnTo>
                      <a:pt x="1307" y="1597"/>
                    </a:lnTo>
                    <a:lnTo>
                      <a:pt x="1272" y="1618"/>
                    </a:lnTo>
                    <a:lnTo>
                      <a:pt x="1235" y="1637"/>
                    </a:lnTo>
                    <a:lnTo>
                      <a:pt x="1196" y="1655"/>
                    </a:lnTo>
                    <a:lnTo>
                      <a:pt x="1157" y="1669"/>
                    </a:lnTo>
                    <a:lnTo>
                      <a:pt x="1117" y="1684"/>
                    </a:lnTo>
                    <a:lnTo>
                      <a:pt x="1077" y="1695"/>
                    </a:lnTo>
                    <a:lnTo>
                      <a:pt x="1035" y="1705"/>
                    </a:lnTo>
                    <a:lnTo>
                      <a:pt x="991" y="1711"/>
                    </a:lnTo>
                    <a:lnTo>
                      <a:pt x="950" y="1718"/>
                    </a:lnTo>
                    <a:lnTo>
                      <a:pt x="906" y="1721"/>
                    </a:lnTo>
                    <a:lnTo>
                      <a:pt x="861" y="1722"/>
                    </a:lnTo>
                    <a:lnTo>
                      <a:pt x="861" y="1722"/>
                    </a:lnTo>
                    <a:lnTo>
                      <a:pt x="816" y="1721"/>
                    </a:lnTo>
                    <a:lnTo>
                      <a:pt x="772" y="1718"/>
                    </a:lnTo>
                    <a:lnTo>
                      <a:pt x="731" y="1711"/>
                    </a:lnTo>
                    <a:lnTo>
                      <a:pt x="687" y="1705"/>
                    </a:lnTo>
                    <a:lnTo>
                      <a:pt x="645" y="1695"/>
                    </a:lnTo>
                    <a:lnTo>
                      <a:pt x="605" y="1684"/>
                    </a:lnTo>
                    <a:lnTo>
                      <a:pt x="565" y="1669"/>
                    </a:lnTo>
                    <a:lnTo>
                      <a:pt x="526" y="1655"/>
                    </a:lnTo>
                    <a:lnTo>
                      <a:pt x="487" y="1637"/>
                    </a:lnTo>
                    <a:lnTo>
                      <a:pt x="450" y="1618"/>
                    </a:lnTo>
                    <a:lnTo>
                      <a:pt x="415" y="1597"/>
                    </a:lnTo>
                    <a:lnTo>
                      <a:pt x="380" y="1574"/>
                    </a:lnTo>
                    <a:lnTo>
                      <a:pt x="346" y="1550"/>
                    </a:lnTo>
                    <a:lnTo>
                      <a:pt x="314" y="1526"/>
                    </a:lnTo>
                    <a:lnTo>
                      <a:pt x="283" y="1499"/>
                    </a:lnTo>
                    <a:lnTo>
                      <a:pt x="252" y="1470"/>
                    </a:lnTo>
                    <a:lnTo>
                      <a:pt x="223" y="1439"/>
                    </a:lnTo>
                    <a:lnTo>
                      <a:pt x="196" y="1408"/>
                    </a:lnTo>
                    <a:lnTo>
                      <a:pt x="172" y="1376"/>
                    </a:lnTo>
                    <a:lnTo>
                      <a:pt x="148" y="1342"/>
                    </a:lnTo>
                    <a:lnTo>
                      <a:pt x="125" y="1307"/>
                    </a:lnTo>
                    <a:lnTo>
                      <a:pt x="104" y="1272"/>
                    </a:lnTo>
                    <a:lnTo>
                      <a:pt x="85" y="1235"/>
                    </a:lnTo>
                    <a:lnTo>
                      <a:pt x="67" y="1196"/>
                    </a:lnTo>
                    <a:lnTo>
                      <a:pt x="53" y="1157"/>
                    </a:lnTo>
                    <a:lnTo>
                      <a:pt x="38" y="1117"/>
                    </a:lnTo>
                    <a:lnTo>
                      <a:pt x="27" y="1077"/>
                    </a:lnTo>
                    <a:lnTo>
                      <a:pt x="17" y="1035"/>
                    </a:lnTo>
                    <a:lnTo>
                      <a:pt x="11" y="991"/>
                    </a:lnTo>
                    <a:lnTo>
                      <a:pt x="4" y="950"/>
                    </a:lnTo>
                    <a:lnTo>
                      <a:pt x="1" y="906"/>
                    </a:lnTo>
                    <a:lnTo>
                      <a:pt x="0" y="861"/>
                    </a:lnTo>
                    <a:lnTo>
                      <a:pt x="0" y="861"/>
                    </a:lnTo>
                    <a:lnTo>
                      <a:pt x="1" y="816"/>
                    </a:lnTo>
                    <a:lnTo>
                      <a:pt x="4" y="772"/>
                    </a:lnTo>
                    <a:lnTo>
                      <a:pt x="11" y="731"/>
                    </a:lnTo>
                    <a:lnTo>
                      <a:pt x="17" y="687"/>
                    </a:lnTo>
                    <a:lnTo>
                      <a:pt x="27" y="645"/>
                    </a:lnTo>
                    <a:lnTo>
                      <a:pt x="38" y="605"/>
                    </a:lnTo>
                    <a:lnTo>
                      <a:pt x="53" y="565"/>
                    </a:lnTo>
                    <a:lnTo>
                      <a:pt x="67" y="526"/>
                    </a:lnTo>
                    <a:lnTo>
                      <a:pt x="85" y="487"/>
                    </a:lnTo>
                    <a:lnTo>
                      <a:pt x="104" y="450"/>
                    </a:lnTo>
                    <a:lnTo>
                      <a:pt x="125" y="415"/>
                    </a:lnTo>
                    <a:lnTo>
                      <a:pt x="148" y="380"/>
                    </a:lnTo>
                    <a:lnTo>
                      <a:pt x="172" y="346"/>
                    </a:lnTo>
                    <a:lnTo>
                      <a:pt x="196" y="314"/>
                    </a:lnTo>
                    <a:lnTo>
                      <a:pt x="223" y="283"/>
                    </a:lnTo>
                    <a:lnTo>
                      <a:pt x="252" y="252"/>
                    </a:lnTo>
                    <a:lnTo>
                      <a:pt x="283" y="223"/>
                    </a:lnTo>
                    <a:lnTo>
                      <a:pt x="314" y="196"/>
                    </a:lnTo>
                    <a:lnTo>
                      <a:pt x="346" y="172"/>
                    </a:lnTo>
                    <a:lnTo>
                      <a:pt x="380" y="148"/>
                    </a:lnTo>
                    <a:lnTo>
                      <a:pt x="415" y="125"/>
                    </a:lnTo>
                    <a:lnTo>
                      <a:pt x="450" y="104"/>
                    </a:lnTo>
                    <a:lnTo>
                      <a:pt x="487" y="85"/>
                    </a:lnTo>
                    <a:lnTo>
                      <a:pt x="526" y="67"/>
                    </a:lnTo>
                    <a:lnTo>
                      <a:pt x="565" y="53"/>
                    </a:lnTo>
                    <a:lnTo>
                      <a:pt x="605" y="38"/>
                    </a:lnTo>
                    <a:lnTo>
                      <a:pt x="645" y="27"/>
                    </a:lnTo>
                    <a:lnTo>
                      <a:pt x="687" y="17"/>
                    </a:lnTo>
                    <a:lnTo>
                      <a:pt x="731" y="11"/>
                    </a:lnTo>
                    <a:lnTo>
                      <a:pt x="772" y="4"/>
                    </a:lnTo>
                    <a:lnTo>
                      <a:pt x="816" y="1"/>
                    </a:lnTo>
                    <a:lnTo>
                      <a:pt x="861" y="0"/>
                    </a:lnTo>
                    <a:lnTo>
                      <a:pt x="861" y="0"/>
                    </a:lnTo>
                    <a:lnTo>
                      <a:pt x="906" y="1"/>
                    </a:lnTo>
                    <a:lnTo>
                      <a:pt x="950" y="4"/>
                    </a:lnTo>
                    <a:lnTo>
                      <a:pt x="991" y="11"/>
                    </a:lnTo>
                    <a:lnTo>
                      <a:pt x="1035" y="17"/>
                    </a:lnTo>
                    <a:lnTo>
                      <a:pt x="1077" y="27"/>
                    </a:lnTo>
                    <a:lnTo>
                      <a:pt x="1117" y="38"/>
                    </a:lnTo>
                    <a:lnTo>
                      <a:pt x="1157" y="53"/>
                    </a:lnTo>
                    <a:lnTo>
                      <a:pt x="1196" y="67"/>
                    </a:lnTo>
                    <a:lnTo>
                      <a:pt x="1235" y="85"/>
                    </a:lnTo>
                    <a:lnTo>
                      <a:pt x="1272" y="104"/>
                    </a:lnTo>
                    <a:lnTo>
                      <a:pt x="1307" y="125"/>
                    </a:lnTo>
                    <a:lnTo>
                      <a:pt x="1342" y="148"/>
                    </a:lnTo>
                    <a:lnTo>
                      <a:pt x="1376" y="172"/>
                    </a:lnTo>
                    <a:lnTo>
                      <a:pt x="1408" y="196"/>
                    </a:lnTo>
                    <a:lnTo>
                      <a:pt x="1439" y="223"/>
                    </a:lnTo>
                    <a:lnTo>
                      <a:pt x="1470" y="252"/>
                    </a:lnTo>
                    <a:lnTo>
                      <a:pt x="1499" y="283"/>
                    </a:lnTo>
                    <a:lnTo>
                      <a:pt x="1526" y="314"/>
                    </a:lnTo>
                    <a:lnTo>
                      <a:pt x="1550" y="346"/>
                    </a:lnTo>
                    <a:lnTo>
                      <a:pt x="1574" y="380"/>
                    </a:lnTo>
                    <a:lnTo>
                      <a:pt x="1597" y="415"/>
                    </a:lnTo>
                    <a:lnTo>
                      <a:pt x="1618" y="450"/>
                    </a:lnTo>
                    <a:lnTo>
                      <a:pt x="1637" y="487"/>
                    </a:lnTo>
                    <a:lnTo>
                      <a:pt x="1655" y="526"/>
                    </a:lnTo>
                    <a:lnTo>
                      <a:pt x="1669" y="565"/>
                    </a:lnTo>
                    <a:lnTo>
                      <a:pt x="1684" y="605"/>
                    </a:lnTo>
                    <a:lnTo>
                      <a:pt x="1695" y="645"/>
                    </a:lnTo>
                    <a:lnTo>
                      <a:pt x="1705" y="687"/>
                    </a:lnTo>
                    <a:lnTo>
                      <a:pt x="1711" y="731"/>
                    </a:lnTo>
                    <a:lnTo>
                      <a:pt x="1718" y="772"/>
                    </a:lnTo>
                    <a:lnTo>
                      <a:pt x="1721" y="816"/>
                    </a:lnTo>
                    <a:lnTo>
                      <a:pt x="1722" y="861"/>
                    </a:lnTo>
                    <a:lnTo>
                      <a:pt x="1722" y="861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46"/>
              <p:cNvSpPr>
                <a:spLocks/>
              </p:cNvSpPr>
              <p:nvPr/>
            </p:nvSpPr>
            <p:spPr bwMode="auto">
              <a:xfrm>
                <a:off x="3846878" y="2716578"/>
                <a:ext cx="1450244" cy="1450244"/>
              </a:xfrm>
              <a:custGeom>
                <a:avLst/>
                <a:gdLst>
                  <a:gd name="T0" fmla="*/ 2584 w 2586"/>
                  <a:gd name="T1" fmla="*/ 1359 h 2586"/>
                  <a:gd name="T2" fmla="*/ 2559 w 2586"/>
                  <a:gd name="T3" fmla="*/ 1554 h 2586"/>
                  <a:gd name="T4" fmla="*/ 2507 w 2586"/>
                  <a:gd name="T5" fmla="*/ 1737 h 2586"/>
                  <a:gd name="T6" fmla="*/ 2430 w 2586"/>
                  <a:gd name="T7" fmla="*/ 1910 h 2586"/>
                  <a:gd name="T8" fmla="*/ 2328 w 2586"/>
                  <a:gd name="T9" fmla="*/ 2066 h 2586"/>
                  <a:gd name="T10" fmla="*/ 2208 w 2586"/>
                  <a:gd name="T11" fmla="*/ 2208 h 2586"/>
                  <a:gd name="T12" fmla="*/ 2066 w 2586"/>
                  <a:gd name="T13" fmla="*/ 2328 h 2586"/>
                  <a:gd name="T14" fmla="*/ 1910 w 2586"/>
                  <a:gd name="T15" fmla="*/ 2430 h 2586"/>
                  <a:gd name="T16" fmla="*/ 1737 w 2586"/>
                  <a:gd name="T17" fmla="*/ 2507 h 2586"/>
                  <a:gd name="T18" fmla="*/ 1554 w 2586"/>
                  <a:gd name="T19" fmla="*/ 2559 h 2586"/>
                  <a:gd name="T20" fmla="*/ 1359 w 2586"/>
                  <a:gd name="T21" fmla="*/ 2584 h 2586"/>
                  <a:gd name="T22" fmla="*/ 1227 w 2586"/>
                  <a:gd name="T23" fmla="*/ 2584 h 2586"/>
                  <a:gd name="T24" fmla="*/ 1032 w 2586"/>
                  <a:gd name="T25" fmla="*/ 2559 h 2586"/>
                  <a:gd name="T26" fmla="*/ 849 w 2586"/>
                  <a:gd name="T27" fmla="*/ 2507 h 2586"/>
                  <a:gd name="T28" fmla="*/ 676 w 2586"/>
                  <a:gd name="T29" fmla="*/ 2430 h 2586"/>
                  <a:gd name="T30" fmla="*/ 520 w 2586"/>
                  <a:gd name="T31" fmla="*/ 2328 h 2586"/>
                  <a:gd name="T32" fmla="*/ 378 w 2586"/>
                  <a:gd name="T33" fmla="*/ 2208 h 2586"/>
                  <a:gd name="T34" fmla="*/ 258 w 2586"/>
                  <a:gd name="T35" fmla="*/ 2066 h 2586"/>
                  <a:gd name="T36" fmla="*/ 156 w 2586"/>
                  <a:gd name="T37" fmla="*/ 1910 h 2586"/>
                  <a:gd name="T38" fmla="*/ 79 w 2586"/>
                  <a:gd name="T39" fmla="*/ 1737 h 2586"/>
                  <a:gd name="T40" fmla="*/ 27 w 2586"/>
                  <a:gd name="T41" fmla="*/ 1554 h 2586"/>
                  <a:gd name="T42" fmla="*/ 2 w 2586"/>
                  <a:gd name="T43" fmla="*/ 1359 h 2586"/>
                  <a:gd name="T44" fmla="*/ 2 w 2586"/>
                  <a:gd name="T45" fmla="*/ 1227 h 2586"/>
                  <a:gd name="T46" fmla="*/ 27 w 2586"/>
                  <a:gd name="T47" fmla="*/ 1032 h 2586"/>
                  <a:gd name="T48" fmla="*/ 79 w 2586"/>
                  <a:gd name="T49" fmla="*/ 849 h 2586"/>
                  <a:gd name="T50" fmla="*/ 156 w 2586"/>
                  <a:gd name="T51" fmla="*/ 676 h 2586"/>
                  <a:gd name="T52" fmla="*/ 258 w 2586"/>
                  <a:gd name="T53" fmla="*/ 520 h 2586"/>
                  <a:gd name="T54" fmla="*/ 378 w 2586"/>
                  <a:gd name="T55" fmla="*/ 378 h 2586"/>
                  <a:gd name="T56" fmla="*/ 520 w 2586"/>
                  <a:gd name="T57" fmla="*/ 258 h 2586"/>
                  <a:gd name="T58" fmla="*/ 676 w 2586"/>
                  <a:gd name="T59" fmla="*/ 156 h 2586"/>
                  <a:gd name="T60" fmla="*/ 849 w 2586"/>
                  <a:gd name="T61" fmla="*/ 79 h 2586"/>
                  <a:gd name="T62" fmla="*/ 1032 w 2586"/>
                  <a:gd name="T63" fmla="*/ 27 h 2586"/>
                  <a:gd name="T64" fmla="*/ 1227 w 2586"/>
                  <a:gd name="T65" fmla="*/ 2 h 2586"/>
                  <a:gd name="T66" fmla="*/ 1359 w 2586"/>
                  <a:gd name="T67" fmla="*/ 2 h 2586"/>
                  <a:gd name="T68" fmla="*/ 1554 w 2586"/>
                  <a:gd name="T69" fmla="*/ 27 h 2586"/>
                  <a:gd name="T70" fmla="*/ 1737 w 2586"/>
                  <a:gd name="T71" fmla="*/ 79 h 2586"/>
                  <a:gd name="T72" fmla="*/ 1910 w 2586"/>
                  <a:gd name="T73" fmla="*/ 156 h 2586"/>
                  <a:gd name="T74" fmla="*/ 2066 w 2586"/>
                  <a:gd name="T75" fmla="*/ 258 h 2586"/>
                  <a:gd name="T76" fmla="*/ 2208 w 2586"/>
                  <a:gd name="T77" fmla="*/ 378 h 2586"/>
                  <a:gd name="T78" fmla="*/ 2328 w 2586"/>
                  <a:gd name="T79" fmla="*/ 520 h 2586"/>
                  <a:gd name="T80" fmla="*/ 2430 w 2586"/>
                  <a:gd name="T81" fmla="*/ 676 h 2586"/>
                  <a:gd name="T82" fmla="*/ 2507 w 2586"/>
                  <a:gd name="T83" fmla="*/ 849 h 2586"/>
                  <a:gd name="T84" fmla="*/ 2559 w 2586"/>
                  <a:gd name="T85" fmla="*/ 1032 h 2586"/>
                  <a:gd name="T86" fmla="*/ 2584 w 2586"/>
                  <a:gd name="T87" fmla="*/ 1227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2586">
                    <a:moveTo>
                      <a:pt x="2586" y="1293"/>
                    </a:moveTo>
                    <a:lnTo>
                      <a:pt x="2586" y="1293"/>
                    </a:lnTo>
                    <a:lnTo>
                      <a:pt x="2584" y="1359"/>
                    </a:lnTo>
                    <a:lnTo>
                      <a:pt x="2580" y="1425"/>
                    </a:lnTo>
                    <a:lnTo>
                      <a:pt x="2571" y="1489"/>
                    </a:lnTo>
                    <a:lnTo>
                      <a:pt x="2559" y="1554"/>
                    </a:lnTo>
                    <a:lnTo>
                      <a:pt x="2546" y="1617"/>
                    </a:lnTo>
                    <a:lnTo>
                      <a:pt x="2528" y="1678"/>
                    </a:lnTo>
                    <a:lnTo>
                      <a:pt x="2507" y="1737"/>
                    </a:lnTo>
                    <a:lnTo>
                      <a:pt x="2485" y="1795"/>
                    </a:lnTo>
                    <a:lnTo>
                      <a:pt x="2459" y="1853"/>
                    </a:lnTo>
                    <a:lnTo>
                      <a:pt x="2430" y="1910"/>
                    </a:lnTo>
                    <a:lnTo>
                      <a:pt x="2399" y="1963"/>
                    </a:lnTo>
                    <a:lnTo>
                      <a:pt x="2365" y="2016"/>
                    </a:lnTo>
                    <a:lnTo>
                      <a:pt x="2328" y="2066"/>
                    </a:lnTo>
                    <a:lnTo>
                      <a:pt x="2290" y="2116"/>
                    </a:lnTo>
                    <a:lnTo>
                      <a:pt x="2249" y="2162"/>
                    </a:lnTo>
                    <a:lnTo>
                      <a:pt x="2208" y="2208"/>
                    </a:lnTo>
                    <a:lnTo>
                      <a:pt x="2162" y="2249"/>
                    </a:lnTo>
                    <a:lnTo>
                      <a:pt x="2116" y="2290"/>
                    </a:lnTo>
                    <a:lnTo>
                      <a:pt x="2066" y="2328"/>
                    </a:lnTo>
                    <a:lnTo>
                      <a:pt x="2016" y="2365"/>
                    </a:lnTo>
                    <a:lnTo>
                      <a:pt x="1963" y="2399"/>
                    </a:lnTo>
                    <a:lnTo>
                      <a:pt x="1910" y="2430"/>
                    </a:lnTo>
                    <a:lnTo>
                      <a:pt x="1853" y="2459"/>
                    </a:lnTo>
                    <a:lnTo>
                      <a:pt x="1795" y="2485"/>
                    </a:lnTo>
                    <a:lnTo>
                      <a:pt x="1737" y="2507"/>
                    </a:lnTo>
                    <a:lnTo>
                      <a:pt x="1678" y="2528"/>
                    </a:lnTo>
                    <a:lnTo>
                      <a:pt x="1617" y="2546"/>
                    </a:lnTo>
                    <a:lnTo>
                      <a:pt x="1554" y="2559"/>
                    </a:lnTo>
                    <a:lnTo>
                      <a:pt x="1489" y="2571"/>
                    </a:lnTo>
                    <a:lnTo>
                      <a:pt x="1425" y="2580"/>
                    </a:lnTo>
                    <a:lnTo>
                      <a:pt x="1359" y="2584"/>
                    </a:lnTo>
                    <a:lnTo>
                      <a:pt x="1293" y="2586"/>
                    </a:lnTo>
                    <a:lnTo>
                      <a:pt x="1293" y="2586"/>
                    </a:lnTo>
                    <a:lnTo>
                      <a:pt x="1227" y="2584"/>
                    </a:lnTo>
                    <a:lnTo>
                      <a:pt x="1161" y="2580"/>
                    </a:lnTo>
                    <a:lnTo>
                      <a:pt x="1097" y="2571"/>
                    </a:lnTo>
                    <a:lnTo>
                      <a:pt x="1032" y="2559"/>
                    </a:lnTo>
                    <a:lnTo>
                      <a:pt x="969" y="2546"/>
                    </a:lnTo>
                    <a:lnTo>
                      <a:pt x="908" y="2528"/>
                    </a:lnTo>
                    <a:lnTo>
                      <a:pt x="849" y="2507"/>
                    </a:lnTo>
                    <a:lnTo>
                      <a:pt x="791" y="2485"/>
                    </a:lnTo>
                    <a:lnTo>
                      <a:pt x="733" y="2459"/>
                    </a:lnTo>
                    <a:lnTo>
                      <a:pt x="676" y="2430"/>
                    </a:lnTo>
                    <a:lnTo>
                      <a:pt x="623" y="2399"/>
                    </a:lnTo>
                    <a:lnTo>
                      <a:pt x="570" y="2365"/>
                    </a:lnTo>
                    <a:lnTo>
                      <a:pt x="520" y="2328"/>
                    </a:lnTo>
                    <a:lnTo>
                      <a:pt x="470" y="2290"/>
                    </a:lnTo>
                    <a:lnTo>
                      <a:pt x="424" y="2249"/>
                    </a:lnTo>
                    <a:lnTo>
                      <a:pt x="378" y="2208"/>
                    </a:lnTo>
                    <a:lnTo>
                      <a:pt x="337" y="2162"/>
                    </a:lnTo>
                    <a:lnTo>
                      <a:pt x="296" y="2116"/>
                    </a:lnTo>
                    <a:lnTo>
                      <a:pt x="258" y="2066"/>
                    </a:lnTo>
                    <a:lnTo>
                      <a:pt x="221" y="2016"/>
                    </a:lnTo>
                    <a:lnTo>
                      <a:pt x="187" y="1963"/>
                    </a:lnTo>
                    <a:lnTo>
                      <a:pt x="156" y="1910"/>
                    </a:lnTo>
                    <a:lnTo>
                      <a:pt x="127" y="1853"/>
                    </a:lnTo>
                    <a:lnTo>
                      <a:pt x="101" y="1795"/>
                    </a:lnTo>
                    <a:lnTo>
                      <a:pt x="79" y="1737"/>
                    </a:lnTo>
                    <a:lnTo>
                      <a:pt x="58" y="1678"/>
                    </a:lnTo>
                    <a:lnTo>
                      <a:pt x="40" y="1617"/>
                    </a:lnTo>
                    <a:lnTo>
                      <a:pt x="27" y="1554"/>
                    </a:lnTo>
                    <a:lnTo>
                      <a:pt x="15" y="1489"/>
                    </a:lnTo>
                    <a:lnTo>
                      <a:pt x="6" y="1425"/>
                    </a:lnTo>
                    <a:lnTo>
                      <a:pt x="2" y="1359"/>
                    </a:lnTo>
                    <a:lnTo>
                      <a:pt x="0" y="1293"/>
                    </a:lnTo>
                    <a:lnTo>
                      <a:pt x="0" y="1293"/>
                    </a:lnTo>
                    <a:lnTo>
                      <a:pt x="2" y="1227"/>
                    </a:lnTo>
                    <a:lnTo>
                      <a:pt x="6" y="1161"/>
                    </a:lnTo>
                    <a:lnTo>
                      <a:pt x="15" y="1097"/>
                    </a:lnTo>
                    <a:lnTo>
                      <a:pt x="27" y="1032"/>
                    </a:lnTo>
                    <a:lnTo>
                      <a:pt x="40" y="969"/>
                    </a:lnTo>
                    <a:lnTo>
                      <a:pt x="58" y="908"/>
                    </a:lnTo>
                    <a:lnTo>
                      <a:pt x="79" y="849"/>
                    </a:lnTo>
                    <a:lnTo>
                      <a:pt x="101" y="791"/>
                    </a:lnTo>
                    <a:lnTo>
                      <a:pt x="127" y="733"/>
                    </a:lnTo>
                    <a:lnTo>
                      <a:pt x="156" y="676"/>
                    </a:lnTo>
                    <a:lnTo>
                      <a:pt x="187" y="623"/>
                    </a:lnTo>
                    <a:lnTo>
                      <a:pt x="221" y="570"/>
                    </a:lnTo>
                    <a:lnTo>
                      <a:pt x="258" y="520"/>
                    </a:lnTo>
                    <a:lnTo>
                      <a:pt x="296" y="470"/>
                    </a:lnTo>
                    <a:lnTo>
                      <a:pt x="337" y="424"/>
                    </a:lnTo>
                    <a:lnTo>
                      <a:pt x="378" y="378"/>
                    </a:lnTo>
                    <a:lnTo>
                      <a:pt x="424" y="337"/>
                    </a:lnTo>
                    <a:lnTo>
                      <a:pt x="470" y="296"/>
                    </a:lnTo>
                    <a:lnTo>
                      <a:pt x="520" y="258"/>
                    </a:lnTo>
                    <a:lnTo>
                      <a:pt x="570" y="221"/>
                    </a:lnTo>
                    <a:lnTo>
                      <a:pt x="623" y="187"/>
                    </a:lnTo>
                    <a:lnTo>
                      <a:pt x="676" y="156"/>
                    </a:lnTo>
                    <a:lnTo>
                      <a:pt x="733" y="127"/>
                    </a:lnTo>
                    <a:lnTo>
                      <a:pt x="791" y="101"/>
                    </a:lnTo>
                    <a:lnTo>
                      <a:pt x="849" y="79"/>
                    </a:lnTo>
                    <a:lnTo>
                      <a:pt x="908" y="58"/>
                    </a:lnTo>
                    <a:lnTo>
                      <a:pt x="969" y="40"/>
                    </a:lnTo>
                    <a:lnTo>
                      <a:pt x="1032" y="27"/>
                    </a:lnTo>
                    <a:lnTo>
                      <a:pt x="1097" y="15"/>
                    </a:lnTo>
                    <a:lnTo>
                      <a:pt x="1161" y="6"/>
                    </a:lnTo>
                    <a:lnTo>
                      <a:pt x="1227" y="2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359" y="2"/>
                    </a:lnTo>
                    <a:lnTo>
                      <a:pt x="1425" y="6"/>
                    </a:lnTo>
                    <a:lnTo>
                      <a:pt x="1489" y="15"/>
                    </a:lnTo>
                    <a:lnTo>
                      <a:pt x="1554" y="27"/>
                    </a:lnTo>
                    <a:lnTo>
                      <a:pt x="1617" y="40"/>
                    </a:lnTo>
                    <a:lnTo>
                      <a:pt x="1678" y="58"/>
                    </a:lnTo>
                    <a:lnTo>
                      <a:pt x="1737" y="79"/>
                    </a:lnTo>
                    <a:lnTo>
                      <a:pt x="1795" y="101"/>
                    </a:lnTo>
                    <a:lnTo>
                      <a:pt x="1853" y="127"/>
                    </a:lnTo>
                    <a:lnTo>
                      <a:pt x="1910" y="156"/>
                    </a:lnTo>
                    <a:lnTo>
                      <a:pt x="1963" y="187"/>
                    </a:lnTo>
                    <a:lnTo>
                      <a:pt x="2016" y="221"/>
                    </a:lnTo>
                    <a:lnTo>
                      <a:pt x="2066" y="258"/>
                    </a:lnTo>
                    <a:lnTo>
                      <a:pt x="2116" y="296"/>
                    </a:lnTo>
                    <a:lnTo>
                      <a:pt x="2162" y="337"/>
                    </a:lnTo>
                    <a:lnTo>
                      <a:pt x="2208" y="378"/>
                    </a:lnTo>
                    <a:lnTo>
                      <a:pt x="2249" y="424"/>
                    </a:lnTo>
                    <a:lnTo>
                      <a:pt x="2290" y="470"/>
                    </a:lnTo>
                    <a:lnTo>
                      <a:pt x="2328" y="520"/>
                    </a:lnTo>
                    <a:lnTo>
                      <a:pt x="2365" y="570"/>
                    </a:lnTo>
                    <a:lnTo>
                      <a:pt x="2399" y="623"/>
                    </a:lnTo>
                    <a:lnTo>
                      <a:pt x="2430" y="676"/>
                    </a:lnTo>
                    <a:lnTo>
                      <a:pt x="2459" y="733"/>
                    </a:lnTo>
                    <a:lnTo>
                      <a:pt x="2485" y="791"/>
                    </a:lnTo>
                    <a:lnTo>
                      <a:pt x="2507" y="849"/>
                    </a:lnTo>
                    <a:lnTo>
                      <a:pt x="2528" y="908"/>
                    </a:lnTo>
                    <a:lnTo>
                      <a:pt x="2546" y="969"/>
                    </a:lnTo>
                    <a:lnTo>
                      <a:pt x="2559" y="1032"/>
                    </a:lnTo>
                    <a:lnTo>
                      <a:pt x="2571" y="1097"/>
                    </a:lnTo>
                    <a:lnTo>
                      <a:pt x="2580" y="1161"/>
                    </a:lnTo>
                    <a:lnTo>
                      <a:pt x="2584" y="1227"/>
                    </a:lnTo>
                    <a:lnTo>
                      <a:pt x="2586" y="1293"/>
                    </a:lnTo>
                    <a:lnTo>
                      <a:pt x="2586" y="1293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47"/>
              <p:cNvSpPr>
                <a:spLocks/>
              </p:cNvSpPr>
              <p:nvPr/>
            </p:nvSpPr>
            <p:spPr bwMode="auto">
              <a:xfrm>
                <a:off x="3604423" y="2474123"/>
                <a:ext cx="1935155" cy="1935155"/>
              </a:xfrm>
              <a:custGeom>
                <a:avLst/>
                <a:gdLst>
                  <a:gd name="T0" fmla="*/ 3444 w 3448"/>
                  <a:gd name="T1" fmla="*/ 1856 h 3448"/>
                  <a:gd name="T2" fmla="*/ 3413 w 3448"/>
                  <a:gd name="T3" fmla="*/ 2072 h 3448"/>
                  <a:gd name="T4" fmla="*/ 3358 w 3448"/>
                  <a:gd name="T5" fmla="*/ 2276 h 3448"/>
                  <a:gd name="T6" fmla="*/ 3278 w 3448"/>
                  <a:gd name="T7" fmla="*/ 2471 h 3448"/>
                  <a:gd name="T8" fmla="*/ 3176 w 3448"/>
                  <a:gd name="T9" fmla="*/ 2653 h 3448"/>
                  <a:gd name="T10" fmla="*/ 3054 w 3448"/>
                  <a:gd name="T11" fmla="*/ 2821 h 3448"/>
                  <a:gd name="T12" fmla="*/ 2914 w 3448"/>
                  <a:gd name="T13" fmla="*/ 2972 h 3448"/>
                  <a:gd name="T14" fmla="*/ 2756 w 3448"/>
                  <a:gd name="T15" fmla="*/ 3105 h 3448"/>
                  <a:gd name="T16" fmla="*/ 2582 w 3448"/>
                  <a:gd name="T17" fmla="*/ 3220 h 3448"/>
                  <a:gd name="T18" fmla="*/ 2395 w 3448"/>
                  <a:gd name="T19" fmla="*/ 3313 h 3448"/>
                  <a:gd name="T20" fmla="*/ 2196 w 3448"/>
                  <a:gd name="T21" fmla="*/ 3382 h 3448"/>
                  <a:gd name="T22" fmla="*/ 1986 w 3448"/>
                  <a:gd name="T23" fmla="*/ 3429 h 3448"/>
                  <a:gd name="T24" fmla="*/ 1769 w 3448"/>
                  <a:gd name="T25" fmla="*/ 3448 h 3448"/>
                  <a:gd name="T26" fmla="*/ 1592 w 3448"/>
                  <a:gd name="T27" fmla="*/ 3444 h 3448"/>
                  <a:gd name="T28" fmla="*/ 1376 w 3448"/>
                  <a:gd name="T29" fmla="*/ 3413 h 3448"/>
                  <a:gd name="T30" fmla="*/ 1172 w 3448"/>
                  <a:gd name="T31" fmla="*/ 3358 h 3448"/>
                  <a:gd name="T32" fmla="*/ 977 w 3448"/>
                  <a:gd name="T33" fmla="*/ 3278 h 3448"/>
                  <a:gd name="T34" fmla="*/ 795 w 3448"/>
                  <a:gd name="T35" fmla="*/ 3176 h 3448"/>
                  <a:gd name="T36" fmla="*/ 627 w 3448"/>
                  <a:gd name="T37" fmla="*/ 3054 h 3448"/>
                  <a:gd name="T38" fmla="*/ 476 w 3448"/>
                  <a:gd name="T39" fmla="*/ 2914 h 3448"/>
                  <a:gd name="T40" fmla="*/ 343 w 3448"/>
                  <a:gd name="T41" fmla="*/ 2756 h 3448"/>
                  <a:gd name="T42" fmla="*/ 228 w 3448"/>
                  <a:gd name="T43" fmla="*/ 2582 h 3448"/>
                  <a:gd name="T44" fmla="*/ 135 w 3448"/>
                  <a:gd name="T45" fmla="*/ 2395 h 3448"/>
                  <a:gd name="T46" fmla="*/ 66 w 3448"/>
                  <a:gd name="T47" fmla="*/ 2196 h 3448"/>
                  <a:gd name="T48" fmla="*/ 19 w 3448"/>
                  <a:gd name="T49" fmla="*/ 1986 h 3448"/>
                  <a:gd name="T50" fmla="*/ 0 w 3448"/>
                  <a:gd name="T51" fmla="*/ 1769 h 3448"/>
                  <a:gd name="T52" fmla="*/ 4 w 3448"/>
                  <a:gd name="T53" fmla="*/ 1592 h 3448"/>
                  <a:gd name="T54" fmla="*/ 35 w 3448"/>
                  <a:gd name="T55" fmla="*/ 1376 h 3448"/>
                  <a:gd name="T56" fmla="*/ 90 w 3448"/>
                  <a:gd name="T57" fmla="*/ 1172 h 3448"/>
                  <a:gd name="T58" fmla="*/ 170 w 3448"/>
                  <a:gd name="T59" fmla="*/ 977 h 3448"/>
                  <a:gd name="T60" fmla="*/ 272 w 3448"/>
                  <a:gd name="T61" fmla="*/ 795 h 3448"/>
                  <a:gd name="T62" fmla="*/ 394 w 3448"/>
                  <a:gd name="T63" fmla="*/ 627 h 3448"/>
                  <a:gd name="T64" fmla="*/ 534 w 3448"/>
                  <a:gd name="T65" fmla="*/ 476 h 3448"/>
                  <a:gd name="T66" fmla="*/ 692 w 3448"/>
                  <a:gd name="T67" fmla="*/ 343 h 3448"/>
                  <a:gd name="T68" fmla="*/ 866 w 3448"/>
                  <a:gd name="T69" fmla="*/ 228 h 3448"/>
                  <a:gd name="T70" fmla="*/ 1053 w 3448"/>
                  <a:gd name="T71" fmla="*/ 135 h 3448"/>
                  <a:gd name="T72" fmla="*/ 1252 w 3448"/>
                  <a:gd name="T73" fmla="*/ 66 h 3448"/>
                  <a:gd name="T74" fmla="*/ 1462 w 3448"/>
                  <a:gd name="T75" fmla="*/ 19 h 3448"/>
                  <a:gd name="T76" fmla="*/ 1679 w 3448"/>
                  <a:gd name="T77" fmla="*/ 0 h 3448"/>
                  <a:gd name="T78" fmla="*/ 1856 w 3448"/>
                  <a:gd name="T79" fmla="*/ 4 h 3448"/>
                  <a:gd name="T80" fmla="*/ 2072 w 3448"/>
                  <a:gd name="T81" fmla="*/ 35 h 3448"/>
                  <a:gd name="T82" fmla="*/ 2276 w 3448"/>
                  <a:gd name="T83" fmla="*/ 90 h 3448"/>
                  <a:gd name="T84" fmla="*/ 2471 w 3448"/>
                  <a:gd name="T85" fmla="*/ 170 h 3448"/>
                  <a:gd name="T86" fmla="*/ 2653 w 3448"/>
                  <a:gd name="T87" fmla="*/ 272 h 3448"/>
                  <a:gd name="T88" fmla="*/ 2821 w 3448"/>
                  <a:gd name="T89" fmla="*/ 394 h 3448"/>
                  <a:gd name="T90" fmla="*/ 2972 w 3448"/>
                  <a:gd name="T91" fmla="*/ 534 h 3448"/>
                  <a:gd name="T92" fmla="*/ 3105 w 3448"/>
                  <a:gd name="T93" fmla="*/ 692 h 3448"/>
                  <a:gd name="T94" fmla="*/ 3220 w 3448"/>
                  <a:gd name="T95" fmla="*/ 866 h 3448"/>
                  <a:gd name="T96" fmla="*/ 3313 w 3448"/>
                  <a:gd name="T97" fmla="*/ 1053 h 3448"/>
                  <a:gd name="T98" fmla="*/ 3382 w 3448"/>
                  <a:gd name="T99" fmla="*/ 1252 h 3448"/>
                  <a:gd name="T100" fmla="*/ 3429 w 3448"/>
                  <a:gd name="T101" fmla="*/ 1462 h 3448"/>
                  <a:gd name="T102" fmla="*/ 3448 w 3448"/>
                  <a:gd name="T103" fmla="*/ 1679 h 3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448" h="3448">
                    <a:moveTo>
                      <a:pt x="3448" y="1724"/>
                    </a:moveTo>
                    <a:lnTo>
                      <a:pt x="3448" y="1724"/>
                    </a:lnTo>
                    <a:lnTo>
                      <a:pt x="3448" y="1769"/>
                    </a:lnTo>
                    <a:lnTo>
                      <a:pt x="3447" y="1813"/>
                    </a:lnTo>
                    <a:lnTo>
                      <a:pt x="3444" y="1856"/>
                    </a:lnTo>
                    <a:lnTo>
                      <a:pt x="3439" y="1900"/>
                    </a:lnTo>
                    <a:lnTo>
                      <a:pt x="3434" y="1943"/>
                    </a:lnTo>
                    <a:lnTo>
                      <a:pt x="3429" y="1986"/>
                    </a:lnTo>
                    <a:lnTo>
                      <a:pt x="3421" y="2030"/>
                    </a:lnTo>
                    <a:lnTo>
                      <a:pt x="3413" y="2072"/>
                    </a:lnTo>
                    <a:lnTo>
                      <a:pt x="3405" y="2114"/>
                    </a:lnTo>
                    <a:lnTo>
                      <a:pt x="3394" y="2156"/>
                    </a:lnTo>
                    <a:lnTo>
                      <a:pt x="3382" y="2196"/>
                    </a:lnTo>
                    <a:lnTo>
                      <a:pt x="3371" y="2236"/>
                    </a:lnTo>
                    <a:lnTo>
                      <a:pt x="3358" y="2276"/>
                    </a:lnTo>
                    <a:lnTo>
                      <a:pt x="3344" y="2317"/>
                    </a:lnTo>
                    <a:lnTo>
                      <a:pt x="3329" y="2357"/>
                    </a:lnTo>
                    <a:lnTo>
                      <a:pt x="3313" y="2395"/>
                    </a:lnTo>
                    <a:lnTo>
                      <a:pt x="3295" y="2434"/>
                    </a:lnTo>
                    <a:lnTo>
                      <a:pt x="3278" y="2471"/>
                    </a:lnTo>
                    <a:lnTo>
                      <a:pt x="3260" y="2510"/>
                    </a:lnTo>
                    <a:lnTo>
                      <a:pt x="3241" y="2545"/>
                    </a:lnTo>
                    <a:lnTo>
                      <a:pt x="3220" y="2582"/>
                    </a:lnTo>
                    <a:lnTo>
                      <a:pt x="3199" y="2618"/>
                    </a:lnTo>
                    <a:lnTo>
                      <a:pt x="3176" y="2653"/>
                    </a:lnTo>
                    <a:lnTo>
                      <a:pt x="3154" y="2688"/>
                    </a:lnTo>
                    <a:lnTo>
                      <a:pt x="3130" y="2722"/>
                    </a:lnTo>
                    <a:lnTo>
                      <a:pt x="3105" y="2756"/>
                    </a:lnTo>
                    <a:lnTo>
                      <a:pt x="3081" y="2788"/>
                    </a:lnTo>
                    <a:lnTo>
                      <a:pt x="3054" y="2821"/>
                    </a:lnTo>
                    <a:lnTo>
                      <a:pt x="3028" y="2853"/>
                    </a:lnTo>
                    <a:lnTo>
                      <a:pt x="3001" y="2883"/>
                    </a:lnTo>
                    <a:lnTo>
                      <a:pt x="2972" y="2914"/>
                    </a:lnTo>
                    <a:lnTo>
                      <a:pt x="2943" y="2943"/>
                    </a:lnTo>
                    <a:lnTo>
                      <a:pt x="2914" y="2972"/>
                    </a:lnTo>
                    <a:lnTo>
                      <a:pt x="2883" y="3001"/>
                    </a:lnTo>
                    <a:lnTo>
                      <a:pt x="2853" y="3028"/>
                    </a:lnTo>
                    <a:lnTo>
                      <a:pt x="2821" y="3054"/>
                    </a:lnTo>
                    <a:lnTo>
                      <a:pt x="2788" y="3081"/>
                    </a:lnTo>
                    <a:lnTo>
                      <a:pt x="2756" y="3105"/>
                    </a:lnTo>
                    <a:lnTo>
                      <a:pt x="2722" y="3130"/>
                    </a:lnTo>
                    <a:lnTo>
                      <a:pt x="2688" y="3154"/>
                    </a:lnTo>
                    <a:lnTo>
                      <a:pt x="2653" y="3176"/>
                    </a:lnTo>
                    <a:lnTo>
                      <a:pt x="2618" y="3199"/>
                    </a:lnTo>
                    <a:lnTo>
                      <a:pt x="2582" y="3220"/>
                    </a:lnTo>
                    <a:lnTo>
                      <a:pt x="2545" y="3241"/>
                    </a:lnTo>
                    <a:lnTo>
                      <a:pt x="2510" y="3260"/>
                    </a:lnTo>
                    <a:lnTo>
                      <a:pt x="2471" y="3278"/>
                    </a:lnTo>
                    <a:lnTo>
                      <a:pt x="2434" y="3295"/>
                    </a:lnTo>
                    <a:lnTo>
                      <a:pt x="2395" y="3313"/>
                    </a:lnTo>
                    <a:lnTo>
                      <a:pt x="2357" y="3329"/>
                    </a:lnTo>
                    <a:lnTo>
                      <a:pt x="2317" y="3344"/>
                    </a:lnTo>
                    <a:lnTo>
                      <a:pt x="2276" y="3358"/>
                    </a:lnTo>
                    <a:lnTo>
                      <a:pt x="2236" y="3371"/>
                    </a:lnTo>
                    <a:lnTo>
                      <a:pt x="2196" y="3382"/>
                    </a:lnTo>
                    <a:lnTo>
                      <a:pt x="2156" y="3394"/>
                    </a:lnTo>
                    <a:lnTo>
                      <a:pt x="2114" y="3405"/>
                    </a:lnTo>
                    <a:lnTo>
                      <a:pt x="2072" y="3413"/>
                    </a:lnTo>
                    <a:lnTo>
                      <a:pt x="2030" y="3421"/>
                    </a:lnTo>
                    <a:lnTo>
                      <a:pt x="1986" y="3429"/>
                    </a:lnTo>
                    <a:lnTo>
                      <a:pt x="1943" y="3434"/>
                    </a:lnTo>
                    <a:lnTo>
                      <a:pt x="1900" y="3439"/>
                    </a:lnTo>
                    <a:lnTo>
                      <a:pt x="1856" y="3444"/>
                    </a:lnTo>
                    <a:lnTo>
                      <a:pt x="1813" y="3447"/>
                    </a:lnTo>
                    <a:lnTo>
                      <a:pt x="1769" y="3448"/>
                    </a:lnTo>
                    <a:lnTo>
                      <a:pt x="1724" y="3448"/>
                    </a:lnTo>
                    <a:lnTo>
                      <a:pt x="1724" y="3448"/>
                    </a:lnTo>
                    <a:lnTo>
                      <a:pt x="1679" y="3448"/>
                    </a:lnTo>
                    <a:lnTo>
                      <a:pt x="1635" y="3447"/>
                    </a:lnTo>
                    <a:lnTo>
                      <a:pt x="1592" y="3444"/>
                    </a:lnTo>
                    <a:lnTo>
                      <a:pt x="1547" y="3439"/>
                    </a:lnTo>
                    <a:lnTo>
                      <a:pt x="1505" y="3434"/>
                    </a:lnTo>
                    <a:lnTo>
                      <a:pt x="1462" y="3429"/>
                    </a:lnTo>
                    <a:lnTo>
                      <a:pt x="1418" y="3421"/>
                    </a:lnTo>
                    <a:lnTo>
                      <a:pt x="1376" y="3413"/>
                    </a:lnTo>
                    <a:lnTo>
                      <a:pt x="1334" y="3405"/>
                    </a:lnTo>
                    <a:lnTo>
                      <a:pt x="1292" y="3394"/>
                    </a:lnTo>
                    <a:lnTo>
                      <a:pt x="1252" y="3382"/>
                    </a:lnTo>
                    <a:lnTo>
                      <a:pt x="1212" y="3371"/>
                    </a:lnTo>
                    <a:lnTo>
                      <a:pt x="1172" y="3358"/>
                    </a:lnTo>
                    <a:lnTo>
                      <a:pt x="1131" y="3344"/>
                    </a:lnTo>
                    <a:lnTo>
                      <a:pt x="1091" y="3329"/>
                    </a:lnTo>
                    <a:lnTo>
                      <a:pt x="1053" y="3313"/>
                    </a:lnTo>
                    <a:lnTo>
                      <a:pt x="1014" y="3295"/>
                    </a:lnTo>
                    <a:lnTo>
                      <a:pt x="977" y="3278"/>
                    </a:lnTo>
                    <a:lnTo>
                      <a:pt x="938" y="3260"/>
                    </a:lnTo>
                    <a:lnTo>
                      <a:pt x="903" y="3241"/>
                    </a:lnTo>
                    <a:lnTo>
                      <a:pt x="866" y="3220"/>
                    </a:lnTo>
                    <a:lnTo>
                      <a:pt x="830" y="3199"/>
                    </a:lnTo>
                    <a:lnTo>
                      <a:pt x="795" y="3176"/>
                    </a:lnTo>
                    <a:lnTo>
                      <a:pt x="760" y="3154"/>
                    </a:lnTo>
                    <a:lnTo>
                      <a:pt x="726" y="3130"/>
                    </a:lnTo>
                    <a:lnTo>
                      <a:pt x="692" y="3105"/>
                    </a:lnTo>
                    <a:lnTo>
                      <a:pt x="660" y="3081"/>
                    </a:lnTo>
                    <a:lnTo>
                      <a:pt x="627" y="3054"/>
                    </a:lnTo>
                    <a:lnTo>
                      <a:pt x="595" y="3028"/>
                    </a:lnTo>
                    <a:lnTo>
                      <a:pt x="565" y="3001"/>
                    </a:lnTo>
                    <a:lnTo>
                      <a:pt x="534" y="2972"/>
                    </a:lnTo>
                    <a:lnTo>
                      <a:pt x="505" y="2943"/>
                    </a:lnTo>
                    <a:lnTo>
                      <a:pt x="476" y="2914"/>
                    </a:lnTo>
                    <a:lnTo>
                      <a:pt x="447" y="2883"/>
                    </a:lnTo>
                    <a:lnTo>
                      <a:pt x="420" y="2853"/>
                    </a:lnTo>
                    <a:lnTo>
                      <a:pt x="394" y="2821"/>
                    </a:lnTo>
                    <a:lnTo>
                      <a:pt x="367" y="2788"/>
                    </a:lnTo>
                    <a:lnTo>
                      <a:pt x="343" y="2756"/>
                    </a:lnTo>
                    <a:lnTo>
                      <a:pt x="318" y="2722"/>
                    </a:lnTo>
                    <a:lnTo>
                      <a:pt x="294" y="2688"/>
                    </a:lnTo>
                    <a:lnTo>
                      <a:pt x="272" y="2653"/>
                    </a:lnTo>
                    <a:lnTo>
                      <a:pt x="249" y="2618"/>
                    </a:lnTo>
                    <a:lnTo>
                      <a:pt x="228" y="2582"/>
                    </a:lnTo>
                    <a:lnTo>
                      <a:pt x="207" y="2545"/>
                    </a:lnTo>
                    <a:lnTo>
                      <a:pt x="188" y="2510"/>
                    </a:lnTo>
                    <a:lnTo>
                      <a:pt x="170" y="2471"/>
                    </a:lnTo>
                    <a:lnTo>
                      <a:pt x="153" y="2434"/>
                    </a:lnTo>
                    <a:lnTo>
                      <a:pt x="135" y="2395"/>
                    </a:lnTo>
                    <a:lnTo>
                      <a:pt x="119" y="2357"/>
                    </a:lnTo>
                    <a:lnTo>
                      <a:pt x="104" y="2317"/>
                    </a:lnTo>
                    <a:lnTo>
                      <a:pt x="90" y="2276"/>
                    </a:lnTo>
                    <a:lnTo>
                      <a:pt x="77" y="2236"/>
                    </a:lnTo>
                    <a:lnTo>
                      <a:pt x="66" y="2196"/>
                    </a:lnTo>
                    <a:lnTo>
                      <a:pt x="54" y="2156"/>
                    </a:lnTo>
                    <a:lnTo>
                      <a:pt x="43" y="2114"/>
                    </a:lnTo>
                    <a:lnTo>
                      <a:pt x="35" y="2072"/>
                    </a:lnTo>
                    <a:lnTo>
                      <a:pt x="27" y="2030"/>
                    </a:lnTo>
                    <a:lnTo>
                      <a:pt x="19" y="1986"/>
                    </a:lnTo>
                    <a:lnTo>
                      <a:pt x="14" y="1943"/>
                    </a:lnTo>
                    <a:lnTo>
                      <a:pt x="9" y="1900"/>
                    </a:lnTo>
                    <a:lnTo>
                      <a:pt x="4" y="1856"/>
                    </a:lnTo>
                    <a:lnTo>
                      <a:pt x="1" y="1813"/>
                    </a:lnTo>
                    <a:lnTo>
                      <a:pt x="0" y="1769"/>
                    </a:lnTo>
                    <a:lnTo>
                      <a:pt x="0" y="1724"/>
                    </a:lnTo>
                    <a:lnTo>
                      <a:pt x="0" y="1724"/>
                    </a:lnTo>
                    <a:lnTo>
                      <a:pt x="0" y="1679"/>
                    </a:lnTo>
                    <a:lnTo>
                      <a:pt x="1" y="1635"/>
                    </a:lnTo>
                    <a:lnTo>
                      <a:pt x="4" y="1592"/>
                    </a:lnTo>
                    <a:lnTo>
                      <a:pt x="9" y="1547"/>
                    </a:lnTo>
                    <a:lnTo>
                      <a:pt x="14" y="1505"/>
                    </a:lnTo>
                    <a:lnTo>
                      <a:pt x="19" y="1462"/>
                    </a:lnTo>
                    <a:lnTo>
                      <a:pt x="27" y="1418"/>
                    </a:lnTo>
                    <a:lnTo>
                      <a:pt x="35" y="1376"/>
                    </a:lnTo>
                    <a:lnTo>
                      <a:pt x="43" y="1334"/>
                    </a:lnTo>
                    <a:lnTo>
                      <a:pt x="54" y="1292"/>
                    </a:lnTo>
                    <a:lnTo>
                      <a:pt x="66" y="1252"/>
                    </a:lnTo>
                    <a:lnTo>
                      <a:pt x="77" y="1212"/>
                    </a:lnTo>
                    <a:lnTo>
                      <a:pt x="90" y="1172"/>
                    </a:lnTo>
                    <a:lnTo>
                      <a:pt x="104" y="1131"/>
                    </a:lnTo>
                    <a:lnTo>
                      <a:pt x="119" y="1091"/>
                    </a:lnTo>
                    <a:lnTo>
                      <a:pt x="135" y="1053"/>
                    </a:lnTo>
                    <a:lnTo>
                      <a:pt x="153" y="1014"/>
                    </a:lnTo>
                    <a:lnTo>
                      <a:pt x="170" y="977"/>
                    </a:lnTo>
                    <a:lnTo>
                      <a:pt x="188" y="938"/>
                    </a:lnTo>
                    <a:lnTo>
                      <a:pt x="207" y="903"/>
                    </a:lnTo>
                    <a:lnTo>
                      <a:pt x="228" y="866"/>
                    </a:lnTo>
                    <a:lnTo>
                      <a:pt x="249" y="830"/>
                    </a:lnTo>
                    <a:lnTo>
                      <a:pt x="272" y="795"/>
                    </a:lnTo>
                    <a:lnTo>
                      <a:pt x="294" y="760"/>
                    </a:lnTo>
                    <a:lnTo>
                      <a:pt x="318" y="726"/>
                    </a:lnTo>
                    <a:lnTo>
                      <a:pt x="343" y="692"/>
                    </a:lnTo>
                    <a:lnTo>
                      <a:pt x="367" y="660"/>
                    </a:lnTo>
                    <a:lnTo>
                      <a:pt x="394" y="627"/>
                    </a:lnTo>
                    <a:lnTo>
                      <a:pt x="420" y="595"/>
                    </a:lnTo>
                    <a:lnTo>
                      <a:pt x="447" y="565"/>
                    </a:lnTo>
                    <a:lnTo>
                      <a:pt x="476" y="534"/>
                    </a:lnTo>
                    <a:lnTo>
                      <a:pt x="505" y="505"/>
                    </a:lnTo>
                    <a:lnTo>
                      <a:pt x="534" y="476"/>
                    </a:lnTo>
                    <a:lnTo>
                      <a:pt x="565" y="447"/>
                    </a:lnTo>
                    <a:lnTo>
                      <a:pt x="595" y="420"/>
                    </a:lnTo>
                    <a:lnTo>
                      <a:pt x="627" y="394"/>
                    </a:lnTo>
                    <a:lnTo>
                      <a:pt x="660" y="367"/>
                    </a:lnTo>
                    <a:lnTo>
                      <a:pt x="692" y="343"/>
                    </a:lnTo>
                    <a:lnTo>
                      <a:pt x="726" y="318"/>
                    </a:lnTo>
                    <a:lnTo>
                      <a:pt x="760" y="294"/>
                    </a:lnTo>
                    <a:lnTo>
                      <a:pt x="795" y="272"/>
                    </a:lnTo>
                    <a:lnTo>
                      <a:pt x="830" y="249"/>
                    </a:lnTo>
                    <a:lnTo>
                      <a:pt x="866" y="228"/>
                    </a:lnTo>
                    <a:lnTo>
                      <a:pt x="903" y="207"/>
                    </a:lnTo>
                    <a:lnTo>
                      <a:pt x="938" y="188"/>
                    </a:lnTo>
                    <a:lnTo>
                      <a:pt x="977" y="170"/>
                    </a:lnTo>
                    <a:lnTo>
                      <a:pt x="1014" y="153"/>
                    </a:lnTo>
                    <a:lnTo>
                      <a:pt x="1053" y="135"/>
                    </a:lnTo>
                    <a:lnTo>
                      <a:pt x="1091" y="119"/>
                    </a:lnTo>
                    <a:lnTo>
                      <a:pt x="1131" y="104"/>
                    </a:lnTo>
                    <a:lnTo>
                      <a:pt x="1172" y="90"/>
                    </a:lnTo>
                    <a:lnTo>
                      <a:pt x="1212" y="77"/>
                    </a:lnTo>
                    <a:lnTo>
                      <a:pt x="1252" y="66"/>
                    </a:lnTo>
                    <a:lnTo>
                      <a:pt x="1292" y="54"/>
                    </a:lnTo>
                    <a:lnTo>
                      <a:pt x="1334" y="43"/>
                    </a:lnTo>
                    <a:lnTo>
                      <a:pt x="1376" y="35"/>
                    </a:lnTo>
                    <a:lnTo>
                      <a:pt x="1418" y="27"/>
                    </a:lnTo>
                    <a:lnTo>
                      <a:pt x="1462" y="19"/>
                    </a:lnTo>
                    <a:lnTo>
                      <a:pt x="1505" y="14"/>
                    </a:lnTo>
                    <a:lnTo>
                      <a:pt x="1547" y="9"/>
                    </a:lnTo>
                    <a:lnTo>
                      <a:pt x="1592" y="4"/>
                    </a:lnTo>
                    <a:lnTo>
                      <a:pt x="1635" y="1"/>
                    </a:lnTo>
                    <a:lnTo>
                      <a:pt x="1679" y="0"/>
                    </a:lnTo>
                    <a:lnTo>
                      <a:pt x="1724" y="0"/>
                    </a:lnTo>
                    <a:lnTo>
                      <a:pt x="1724" y="0"/>
                    </a:lnTo>
                    <a:lnTo>
                      <a:pt x="1769" y="0"/>
                    </a:lnTo>
                    <a:lnTo>
                      <a:pt x="1813" y="1"/>
                    </a:lnTo>
                    <a:lnTo>
                      <a:pt x="1856" y="4"/>
                    </a:lnTo>
                    <a:lnTo>
                      <a:pt x="1900" y="9"/>
                    </a:lnTo>
                    <a:lnTo>
                      <a:pt x="1943" y="14"/>
                    </a:lnTo>
                    <a:lnTo>
                      <a:pt x="1986" y="19"/>
                    </a:lnTo>
                    <a:lnTo>
                      <a:pt x="2030" y="27"/>
                    </a:lnTo>
                    <a:lnTo>
                      <a:pt x="2072" y="35"/>
                    </a:lnTo>
                    <a:lnTo>
                      <a:pt x="2114" y="43"/>
                    </a:lnTo>
                    <a:lnTo>
                      <a:pt x="2156" y="54"/>
                    </a:lnTo>
                    <a:lnTo>
                      <a:pt x="2196" y="66"/>
                    </a:lnTo>
                    <a:lnTo>
                      <a:pt x="2236" y="77"/>
                    </a:lnTo>
                    <a:lnTo>
                      <a:pt x="2276" y="90"/>
                    </a:lnTo>
                    <a:lnTo>
                      <a:pt x="2317" y="104"/>
                    </a:lnTo>
                    <a:lnTo>
                      <a:pt x="2357" y="119"/>
                    </a:lnTo>
                    <a:lnTo>
                      <a:pt x="2395" y="135"/>
                    </a:lnTo>
                    <a:lnTo>
                      <a:pt x="2434" y="153"/>
                    </a:lnTo>
                    <a:lnTo>
                      <a:pt x="2471" y="170"/>
                    </a:lnTo>
                    <a:lnTo>
                      <a:pt x="2510" y="188"/>
                    </a:lnTo>
                    <a:lnTo>
                      <a:pt x="2545" y="207"/>
                    </a:lnTo>
                    <a:lnTo>
                      <a:pt x="2582" y="228"/>
                    </a:lnTo>
                    <a:lnTo>
                      <a:pt x="2618" y="249"/>
                    </a:lnTo>
                    <a:lnTo>
                      <a:pt x="2653" y="272"/>
                    </a:lnTo>
                    <a:lnTo>
                      <a:pt x="2688" y="294"/>
                    </a:lnTo>
                    <a:lnTo>
                      <a:pt x="2722" y="318"/>
                    </a:lnTo>
                    <a:lnTo>
                      <a:pt x="2756" y="343"/>
                    </a:lnTo>
                    <a:lnTo>
                      <a:pt x="2788" y="367"/>
                    </a:lnTo>
                    <a:lnTo>
                      <a:pt x="2821" y="394"/>
                    </a:lnTo>
                    <a:lnTo>
                      <a:pt x="2853" y="420"/>
                    </a:lnTo>
                    <a:lnTo>
                      <a:pt x="2883" y="447"/>
                    </a:lnTo>
                    <a:lnTo>
                      <a:pt x="2914" y="476"/>
                    </a:lnTo>
                    <a:lnTo>
                      <a:pt x="2943" y="505"/>
                    </a:lnTo>
                    <a:lnTo>
                      <a:pt x="2972" y="534"/>
                    </a:lnTo>
                    <a:lnTo>
                      <a:pt x="3001" y="565"/>
                    </a:lnTo>
                    <a:lnTo>
                      <a:pt x="3028" y="595"/>
                    </a:lnTo>
                    <a:lnTo>
                      <a:pt x="3054" y="627"/>
                    </a:lnTo>
                    <a:lnTo>
                      <a:pt x="3081" y="660"/>
                    </a:lnTo>
                    <a:lnTo>
                      <a:pt x="3105" y="692"/>
                    </a:lnTo>
                    <a:lnTo>
                      <a:pt x="3130" y="726"/>
                    </a:lnTo>
                    <a:lnTo>
                      <a:pt x="3154" y="760"/>
                    </a:lnTo>
                    <a:lnTo>
                      <a:pt x="3176" y="795"/>
                    </a:lnTo>
                    <a:lnTo>
                      <a:pt x="3199" y="830"/>
                    </a:lnTo>
                    <a:lnTo>
                      <a:pt x="3220" y="866"/>
                    </a:lnTo>
                    <a:lnTo>
                      <a:pt x="3241" y="903"/>
                    </a:lnTo>
                    <a:lnTo>
                      <a:pt x="3260" y="938"/>
                    </a:lnTo>
                    <a:lnTo>
                      <a:pt x="3278" y="977"/>
                    </a:lnTo>
                    <a:lnTo>
                      <a:pt x="3295" y="1014"/>
                    </a:lnTo>
                    <a:lnTo>
                      <a:pt x="3313" y="1053"/>
                    </a:lnTo>
                    <a:lnTo>
                      <a:pt x="3329" y="1091"/>
                    </a:lnTo>
                    <a:lnTo>
                      <a:pt x="3344" y="1131"/>
                    </a:lnTo>
                    <a:lnTo>
                      <a:pt x="3358" y="1172"/>
                    </a:lnTo>
                    <a:lnTo>
                      <a:pt x="3371" y="1212"/>
                    </a:lnTo>
                    <a:lnTo>
                      <a:pt x="3382" y="1252"/>
                    </a:lnTo>
                    <a:lnTo>
                      <a:pt x="3394" y="1292"/>
                    </a:lnTo>
                    <a:lnTo>
                      <a:pt x="3405" y="1334"/>
                    </a:lnTo>
                    <a:lnTo>
                      <a:pt x="3413" y="1376"/>
                    </a:lnTo>
                    <a:lnTo>
                      <a:pt x="3421" y="1418"/>
                    </a:lnTo>
                    <a:lnTo>
                      <a:pt x="3429" y="1462"/>
                    </a:lnTo>
                    <a:lnTo>
                      <a:pt x="3434" y="1505"/>
                    </a:lnTo>
                    <a:lnTo>
                      <a:pt x="3439" y="1547"/>
                    </a:lnTo>
                    <a:lnTo>
                      <a:pt x="3444" y="1592"/>
                    </a:lnTo>
                    <a:lnTo>
                      <a:pt x="3447" y="1635"/>
                    </a:lnTo>
                    <a:lnTo>
                      <a:pt x="3448" y="1679"/>
                    </a:lnTo>
                    <a:lnTo>
                      <a:pt x="3448" y="1724"/>
                    </a:lnTo>
                    <a:lnTo>
                      <a:pt x="3448" y="1724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48"/>
              <p:cNvSpPr>
                <a:spLocks/>
              </p:cNvSpPr>
              <p:nvPr/>
            </p:nvSpPr>
            <p:spPr bwMode="auto">
              <a:xfrm>
                <a:off x="3361967" y="2231667"/>
                <a:ext cx="2420066" cy="2420066"/>
              </a:xfrm>
              <a:custGeom>
                <a:avLst/>
                <a:gdLst>
                  <a:gd name="T0" fmla="*/ 4306 w 4312"/>
                  <a:gd name="T1" fmla="*/ 2322 h 4312"/>
                  <a:gd name="T2" fmla="*/ 4269 w 4312"/>
                  <a:gd name="T3" fmla="*/ 2591 h 4312"/>
                  <a:gd name="T4" fmla="*/ 4199 w 4312"/>
                  <a:gd name="T5" fmla="*/ 2848 h 4312"/>
                  <a:gd name="T6" fmla="*/ 4099 w 4312"/>
                  <a:gd name="T7" fmla="*/ 3091 h 4312"/>
                  <a:gd name="T8" fmla="*/ 3972 w 4312"/>
                  <a:gd name="T9" fmla="*/ 3319 h 4312"/>
                  <a:gd name="T10" fmla="*/ 3819 w 4312"/>
                  <a:gd name="T11" fmla="*/ 3528 h 4312"/>
                  <a:gd name="T12" fmla="*/ 3644 w 4312"/>
                  <a:gd name="T13" fmla="*/ 3716 h 4312"/>
                  <a:gd name="T14" fmla="*/ 3446 w 4312"/>
                  <a:gd name="T15" fmla="*/ 3884 h 4312"/>
                  <a:gd name="T16" fmla="*/ 3230 w 4312"/>
                  <a:gd name="T17" fmla="*/ 4027 h 4312"/>
                  <a:gd name="T18" fmla="*/ 2995 w 4312"/>
                  <a:gd name="T19" fmla="*/ 4143 h 4312"/>
                  <a:gd name="T20" fmla="*/ 2747 w 4312"/>
                  <a:gd name="T21" fmla="*/ 4230 h 4312"/>
                  <a:gd name="T22" fmla="*/ 2484 w 4312"/>
                  <a:gd name="T23" fmla="*/ 4288 h 4312"/>
                  <a:gd name="T24" fmla="*/ 2212 w 4312"/>
                  <a:gd name="T25" fmla="*/ 4312 h 4312"/>
                  <a:gd name="T26" fmla="*/ 1990 w 4312"/>
                  <a:gd name="T27" fmla="*/ 4306 h 4312"/>
                  <a:gd name="T28" fmla="*/ 1721 w 4312"/>
                  <a:gd name="T29" fmla="*/ 4269 h 4312"/>
                  <a:gd name="T30" fmla="*/ 1464 w 4312"/>
                  <a:gd name="T31" fmla="*/ 4199 h 4312"/>
                  <a:gd name="T32" fmla="*/ 1221 w 4312"/>
                  <a:gd name="T33" fmla="*/ 4099 h 4312"/>
                  <a:gd name="T34" fmla="*/ 993 w 4312"/>
                  <a:gd name="T35" fmla="*/ 3972 h 4312"/>
                  <a:gd name="T36" fmla="*/ 784 w 4312"/>
                  <a:gd name="T37" fmla="*/ 3819 h 4312"/>
                  <a:gd name="T38" fmla="*/ 596 w 4312"/>
                  <a:gd name="T39" fmla="*/ 3644 h 4312"/>
                  <a:gd name="T40" fmla="*/ 428 w 4312"/>
                  <a:gd name="T41" fmla="*/ 3446 h 4312"/>
                  <a:gd name="T42" fmla="*/ 285 w 4312"/>
                  <a:gd name="T43" fmla="*/ 3230 h 4312"/>
                  <a:gd name="T44" fmla="*/ 169 w 4312"/>
                  <a:gd name="T45" fmla="*/ 2995 h 4312"/>
                  <a:gd name="T46" fmla="*/ 82 w 4312"/>
                  <a:gd name="T47" fmla="*/ 2747 h 4312"/>
                  <a:gd name="T48" fmla="*/ 24 w 4312"/>
                  <a:gd name="T49" fmla="*/ 2484 h 4312"/>
                  <a:gd name="T50" fmla="*/ 0 w 4312"/>
                  <a:gd name="T51" fmla="*/ 2212 h 4312"/>
                  <a:gd name="T52" fmla="*/ 6 w 4312"/>
                  <a:gd name="T53" fmla="*/ 1990 h 4312"/>
                  <a:gd name="T54" fmla="*/ 43 w 4312"/>
                  <a:gd name="T55" fmla="*/ 1721 h 4312"/>
                  <a:gd name="T56" fmla="*/ 113 w 4312"/>
                  <a:gd name="T57" fmla="*/ 1464 h 4312"/>
                  <a:gd name="T58" fmla="*/ 213 w 4312"/>
                  <a:gd name="T59" fmla="*/ 1221 h 4312"/>
                  <a:gd name="T60" fmla="*/ 340 w 4312"/>
                  <a:gd name="T61" fmla="*/ 993 h 4312"/>
                  <a:gd name="T62" fmla="*/ 493 w 4312"/>
                  <a:gd name="T63" fmla="*/ 784 h 4312"/>
                  <a:gd name="T64" fmla="*/ 668 w 4312"/>
                  <a:gd name="T65" fmla="*/ 596 h 4312"/>
                  <a:gd name="T66" fmla="*/ 866 w 4312"/>
                  <a:gd name="T67" fmla="*/ 428 h 4312"/>
                  <a:gd name="T68" fmla="*/ 1082 w 4312"/>
                  <a:gd name="T69" fmla="*/ 285 h 4312"/>
                  <a:gd name="T70" fmla="*/ 1317 w 4312"/>
                  <a:gd name="T71" fmla="*/ 169 h 4312"/>
                  <a:gd name="T72" fmla="*/ 1565 w 4312"/>
                  <a:gd name="T73" fmla="*/ 82 h 4312"/>
                  <a:gd name="T74" fmla="*/ 1828 w 4312"/>
                  <a:gd name="T75" fmla="*/ 24 h 4312"/>
                  <a:gd name="T76" fmla="*/ 2100 w 4312"/>
                  <a:gd name="T77" fmla="*/ 0 h 4312"/>
                  <a:gd name="T78" fmla="*/ 2322 w 4312"/>
                  <a:gd name="T79" fmla="*/ 6 h 4312"/>
                  <a:gd name="T80" fmla="*/ 2591 w 4312"/>
                  <a:gd name="T81" fmla="*/ 43 h 4312"/>
                  <a:gd name="T82" fmla="*/ 2848 w 4312"/>
                  <a:gd name="T83" fmla="*/ 113 h 4312"/>
                  <a:gd name="T84" fmla="*/ 3091 w 4312"/>
                  <a:gd name="T85" fmla="*/ 213 h 4312"/>
                  <a:gd name="T86" fmla="*/ 3319 w 4312"/>
                  <a:gd name="T87" fmla="*/ 340 h 4312"/>
                  <a:gd name="T88" fmla="*/ 3528 w 4312"/>
                  <a:gd name="T89" fmla="*/ 493 h 4312"/>
                  <a:gd name="T90" fmla="*/ 3716 w 4312"/>
                  <a:gd name="T91" fmla="*/ 668 h 4312"/>
                  <a:gd name="T92" fmla="*/ 3884 w 4312"/>
                  <a:gd name="T93" fmla="*/ 866 h 4312"/>
                  <a:gd name="T94" fmla="*/ 4027 w 4312"/>
                  <a:gd name="T95" fmla="*/ 1082 h 4312"/>
                  <a:gd name="T96" fmla="*/ 4143 w 4312"/>
                  <a:gd name="T97" fmla="*/ 1317 h 4312"/>
                  <a:gd name="T98" fmla="*/ 4230 w 4312"/>
                  <a:gd name="T99" fmla="*/ 1565 h 4312"/>
                  <a:gd name="T100" fmla="*/ 4288 w 4312"/>
                  <a:gd name="T101" fmla="*/ 1828 h 4312"/>
                  <a:gd name="T102" fmla="*/ 4312 w 4312"/>
                  <a:gd name="T103" fmla="*/ 2100 h 4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12" h="4312">
                    <a:moveTo>
                      <a:pt x="4312" y="2156"/>
                    </a:moveTo>
                    <a:lnTo>
                      <a:pt x="4312" y="2156"/>
                    </a:lnTo>
                    <a:lnTo>
                      <a:pt x="4312" y="2212"/>
                    </a:lnTo>
                    <a:lnTo>
                      <a:pt x="4309" y="2267"/>
                    </a:lnTo>
                    <a:lnTo>
                      <a:pt x="4306" y="2322"/>
                    </a:lnTo>
                    <a:lnTo>
                      <a:pt x="4301" y="2377"/>
                    </a:lnTo>
                    <a:lnTo>
                      <a:pt x="4294" y="2431"/>
                    </a:lnTo>
                    <a:lnTo>
                      <a:pt x="4288" y="2484"/>
                    </a:lnTo>
                    <a:lnTo>
                      <a:pt x="4278" y="2538"/>
                    </a:lnTo>
                    <a:lnTo>
                      <a:pt x="4269" y="2591"/>
                    </a:lnTo>
                    <a:lnTo>
                      <a:pt x="4257" y="2642"/>
                    </a:lnTo>
                    <a:lnTo>
                      <a:pt x="4244" y="2695"/>
                    </a:lnTo>
                    <a:lnTo>
                      <a:pt x="4230" y="2747"/>
                    </a:lnTo>
                    <a:lnTo>
                      <a:pt x="4215" y="2797"/>
                    </a:lnTo>
                    <a:lnTo>
                      <a:pt x="4199" y="2848"/>
                    </a:lnTo>
                    <a:lnTo>
                      <a:pt x="4182" y="2897"/>
                    </a:lnTo>
                    <a:lnTo>
                      <a:pt x="4162" y="2947"/>
                    </a:lnTo>
                    <a:lnTo>
                      <a:pt x="4143" y="2995"/>
                    </a:lnTo>
                    <a:lnTo>
                      <a:pt x="4122" y="3043"/>
                    </a:lnTo>
                    <a:lnTo>
                      <a:pt x="4099" y="3091"/>
                    </a:lnTo>
                    <a:lnTo>
                      <a:pt x="4077" y="3138"/>
                    </a:lnTo>
                    <a:lnTo>
                      <a:pt x="4053" y="3183"/>
                    </a:lnTo>
                    <a:lnTo>
                      <a:pt x="4027" y="3230"/>
                    </a:lnTo>
                    <a:lnTo>
                      <a:pt x="4000" y="3273"/>
                    </a:lnTo>
                    <a:lnTo>
                      <a:pt x="3972" y="3319"/>
                    </a:lnTo>
                    <a:lnTo>
                      <a:pt x="3943" y="3362"/>
                    </a:lnTo>
                    <a:lnTo>
                      <a:pt x="3914" y="3404"/>
                    </a:lnTo>
                    <a:lnTo>
                      <a:pt x="3884" y="3446"/>
                    </a:lnTo>
                    <a:lnTo>
                      <a:pt x="3853" y="3488"/>
                    </a:lnTo>
                    <a:lnTo>
                      <a:pt x="3819" y="3528"/>
                    </a:lnTo>
                    <a:lnTo>
                      <a:pt x="3787" y="3566"/>
                    </a:lnTo>
                    <a:lnTo>
                      <a:pt x="3752" y="3605"/>
                    </a:lnTo>
                    <a:lnTo>
                      <a:pt x="3716" y="3644"/>
                    </a:lnTo>
                    <a:lnTo>
                      <a:pt x="3681" y="3681"/>
                    </a:lnTo>
                    <a:lnTo>
                      <a:pt x="3644" y="3716"/>
                    </a:lnTo>
                    <a:lnTo>
                      <a:pt x="3605" y="3752"/>
                    </a:lnTo>
                    <a:lnTo>
                      <a:pt x="3566" y="3787"/>
                    </a:lnTo>
                    <a:lnTo>
                      <a:pt x="3528" y="3819"/>
                    </a:lnTo>
                    <a:lnTo>
                      <a:pt x="3488" y="3853"/>
                    </a:lnTo>
                    <a:lnTo>
                      <a:pt x="3446" y="3884"/>
                    </a:lnTo>
                    <a:lnTo>
                      <a:pt x="3404" y="3914"/>
                    </a:lnTo>
                    <a:lnTo>
                      <a:pt x="3362" y="3943"/>
                    </a:lnTo>
                    <a:lnTo>
                      <a:pt x="3319" y="3972"/>
                    </a:lnTo>
                    <a:lnTo>
                      <a:pt x="3273" y="4000"/>
                    </a:lnTo>
                    <a:lnTo>
                      <a:pt x="3230" y="4027"/>
                    </a:lnTo>
                    <a:lnTo>
                      <a:pt x="3183" y="4053"/>
                    </a:lnTo>
                    <a:lnTo>
                      <a:pt x="3138" y="4077"/>
                    </a:lnTo>
                    <a:lnTo>
                      <a:pt x="3091" y="4099"/>
                    </a:lnTo>
                    <a:lnTo>
                      <a:pt x="3043" y="4122"/>
                    </a:lnTo>
                    <a:lnTo>
                      <a:pt x="2995" y="4143"/>
                    </a:lnTo>
                    <a:lnTo>
                      <a:pt x="2947" y="4162"/>
                    </a:lnTo>
                    <a:lnTo>
                      <a:pt x="2897" y="4182"/>
                    </a:lnTo>
                    <a:lnTo>
                      <a:pt x="2848" y="4199"/>
                    </a:lnTo>
                    <a:lnTo>
                      <a:pt x="2797" y="4215"/>
                    </a:lnTo>
                    <a:lnTo>
                      <a:pt x="2747" y="4230"/>
                    </a:lnTo>
                    <a:lnTo>
                      <a:pt x="2695" y="4244"/>
                    </a:lnTo>
                    <a:lnTo>
                      <a:pt x="2642" y="4257"/>
                    </a:lnTo>
                    <a:lnTo>
                      <a:pt x="2591" y="4269"/>
                    </a:lnTo>
                    <a:lnTo>
                      <a:pt x="2538" y="4278"/>
                    </a:lnTo>
                    <a:lnTo>
                      <a:pt x="2484" y="4288"/>
                    </a:lnTo>
                    <a:lnTo>
                      <a:pt x="2431" y="4294"/>
                    </a:lnTo>
                    <a:lnTo>
                      <a:pt x="2377" y="4301"/>
                    </a:lnTo>
                    <a:lnTo>
                      <a:pt x="2322" y="4306"/>
                    </a:lnTo>
                    <a:lnTo>
                      <a:pt x="2267" y="4309"/>
                    </a:lnTo>
                    <a:lnTo>
                      <a:pt x="2212" y="4312"/>
                    </a:lnTo>
                    <a:lnTo>
                      <a:pt x="2156" y="4312"/>
                    </a:lnTo>
                    <a:lnTo>
                      <a:pt x="2156" y="4312"/>
                    </a:lnTo>
                    <a:lnTo>
                      <a:pt x="2100" y="4312"/>
                    </a:lnTo>
                    <a:lnTo>
                      <a:pt x="2045" y="4309"/>
                    </a:lnTo>
                    <a:lnTo>
                      <a:pt x="1990" y="4306"/>
                    </a:lnTo>
                    <a:lnTo>
                      <a:pt x="1935" y="4301"/>
                    </a:lnTo>
                    <a:lnTo>
                      <a:pt x="1881" y="4294"/>
                    </a:lnTo>
                    <a:lnTo>
                      <a:pt x="1828" y="4288"/>
                    </a:lnTo>
                    <a:lnTo>
                      <a:pt x="1774" y="4278"/>
                    </a:lnTo>
                    <a:lnTo>
                      <a:pt x="1721" y="4269"/>
                    </a:lnTo>
                    <a:lnTo>
                      <a:pt x="1670" y="4257"/>
                    </a:lnTo>
                    <a:lnTo>
                      <a:pt x="1617" y="4244"/>
                    </a:lnTo>
                    <a:lnTo>
                      <a:pt x="1565" y="4230"/>
                    </a:lnTo>
                    <a:lnTo>
                      <a:pt x="1515" y="4215"/>
                    </a:lnTo>
                    <a:lnTo>
                      <a:pt x="1464" y="4199"/>
                    </a:lnTo>
                    <a:lnTo>
                      <a:pt x="1415" y="4182"/>
                    </a:lnTo>
                    <a:lnTo>
                      <a:pt x="1365" y="4162"/>
                    </a:lnTo>
                    <a:lnTo>
                      <a:pt x="1317" y="4143"/>
                    </a:lnTo>
                    <a:lnTo>
                      <a:pt x="1269" y="4122"/>
                    </a:lnTo>
                    <a:lnTo>
                      <a:pt x="1221" y="4099"/>
                    </a:lnTo>
                    <a:lnTo>
                      <a:pt x="1174" y="4077"/>
                    </a:lnTo>
                    <a:lnTo>
                      <a:pt x="1129" y="4053"/>
                    </a:lnTo>
                    <a:lnTo>
                      <a:pt x="1082" y="4027"/>
                    </a:lnTo>
                    <a:lnTo>
                      <a:pt x="1039" y="4000"/>
                    </a:lnTo>
                    <a:lnTo>
                      <a:pt x="993" y="3972"/>
                    </a:lnTo>
                    <a:lnTo>
                      <a:pt x="950" y="3943"/>
                    </a:lnTo>
                    <a:lnTo>
                      <a:pt x="908" y="3914"/>
                    </a:lnTo>
                    <a:lnTo>
                      <a:pt x="866" y="3884"/>
                    </a:lnTo>
                    <a:lnTo>
                      <a:pt x="824" y="3853"/>
                    </a:lnTo>
                    <a:lnTo>
                      <a:pt x="784" y="3819"/>
                    </a:lnTo>
                    <a:lnTo>
                      <a:pt x="746" y="3787"/>
                    </a:lnTo>
                    <a:lnTo>
                      <a:pt x="707" y="3752"/>
                    </a:lnTo>
                    <a:lnTo>
                      <a:pt x="668" y="3716"/>
                    </a:lnTo>
                    <a:lnTo>
                      <a:pt x="631" y="3681"/>
                    </a:lnTo>
                    <a:lnTo>
                      <a:pt x="596" y="3644"/>
                    </a:lnTo>
                    <a:lnTo>
                      <a:pt x="560" y="3605"/>
                    </a:lnTo>
                    <a:lnTo>
                      <a:pt x="525" y="3566"/>
                    </a:lnTo>
                    <a:lnTo>
                      <a:pt x="493" y="3528"/>
                    </a:lnTo>
                    <a:lnTo>
                      <a:pt x="459" y="3488"/>
                    </a:lnTo>
                    <a:lnTo>
                      <a:pt x="428" y="3446"/>
                    </a:lnTo>
                    <a:lnTo>
                      <a:pt x="398" y="3404"/>
                    </a:lnTo>
                    <a:lnTo>
                      <a:pt x="369" y="3362"/>
                    </a:lnTo>
                    <a:lnTo>
                      <a:pt x="340" y="3319"/>
                    </a:lnTo>
                    <a:lnTo>
                      <a:pt x="312" y="3273"/>
                    </a:lnTo>
                    <a:lnTo>
                      <a:pt x="285" y="3230"/>
                    </a:lnTo>
                    <a:lnTo>
                      <a:pt x="259" y="3183"/>
                    </a:lnTo>
                    <a:lnTo>
                      <a:pt x="235" y="3138"/>
                    </a:lnTo>
                    <a:lnTo>
                      <a:pt x="213" y="3091"/>
                    </a:lnTo>
                    <a:lnTo>
                      <a:pt x="190" y="3043"/>
                    </a:lnTo>
                    <a:lnTo>
                      <a:pt x="169" y="2995"/>
                    </a:lnTo>
                    <a:lnTo>
                      <a:pt x="150" y="2947"/>
                    </a:lnTo>
                    <a:lnTo>
                      <a:pt x="130" y="2897"/>
                    </a:lnTo>
                    <a:lnTo>
                      <a:pt x="113" y="2848"/>
                    </a:lnTo>
                    <a:lnTo>
                      <a:pt x="97" y="2797"/>
                    </a:lnTo>
                    <a:lnTo>
                      <a:pt x="82" y="2747"/>
                    </a:lnTo>
                    <a:lnTo>
                      <a:pt x="68" y="2695"/>
                    </a:lnTo>
                    <a:lnTo>
                      <a:pt x="55" y="2642"/>
                    </a:lnTo>
                    <a:lnTo>
                      <a:pt x="43" y="2591"/>
                    </a:lnTo>
                    <a:lnTo>
                      <a:pt x="34" y="2538"/>
                    </a:lnTo>
                    <a:lnTo>
                      <a:pt x="24" y="2484"/>
                    </a:lnTo>
                    <a:lnTo>
                      <a:pt x="18" y="2431"/>
                    </a:lnTo>
                    <a:lnTo>
                      <a:pt x="11" y="2377"/>
                    </a:lnTo>
                    <a:lnTo>
                      <a:pt x="6" y="2322"/>
                    </a:lnTo>
                    <a:lnTo>
                      <a:pt x="3" y="2267"/>
                    </a:lnTo>
                    <a:lnTo>
                      <a:pt x="0" y="2212"/>
                    </a:lnTo>
                    <a:lnTo>
                      <a:pt x="0" y="2156"/>
                    </a:lnTo>
                    <a:lnTo>
                      <a:pt x="0" y="2156"/>
                    </a:lnTo>
                    <a:lnTo>
                      <a:pt x="0" y="2100"/>
                    </a:lnTo>
                    <a:lnTo>
                      <a:pt x="3" y="2045"/>
                    </a:lnTo>
                    <a:lnTo>
                      <a:pt x="6" y="1990"/>
                    </a:lnTo>
                    <a:lnTo>
                      <a:pt x="11" y="1935"/>
                    </a:lnTo>
                    <a:lnTo>
                      <a:pt x="18" y="1881"/>
                    </a:lnTo>
                    <a:lnTo>
                      <a:pt x="24" y="1828"/>
                    </a:lnTo>
                    <a:lnTo>
                      <a:pt x="34" y="1774"/>
                    </a:lnTo>
                    <a:lnTo>
                      <a:pt x="43" y="1721"/>
                    </a:lnTo>
                    <a:lnTo>
                      <a:pt x="55" y="1670"/>
                    </a:lnTo>
                    <a:lnTo>
                      <a:pt x="68" y="1617"/>
                    </a:lnTo>
                    <a:lnTo>
                      <a:pt x="82" y="1565"/>
                    </a:lnTo>
                    <a:lnTo>
                      <a:pt x="97" y="1515"/>
                    </a:lnTo>
                    <a:lnTo>
                      <a:pt x="113" y="1464"/>
                    </a:lnTo>
                    <a:lnTo>
                      <a:pt x="130" y="1415"/>
                    </a:lnTo>
                    <a:lnTo>
                      <a:pt x="150" y="1365"/>
                    </a:lnTo>
                    <a:lnTo>
                      <a:pt x="169" y="1317"/>
                    </a:lnTo>
                    <a:lnTo>
                      <a:pt x="190" y="1269"/>
                    </a:lnTo>
                    <a:lnTo>
                      <a:pt x="213" y="1221"/>
                    </a:lnTo>
                    <a:lnTo>
                      <a:pt x="235" y="1174"/>
                    </a:lnTo>
                    <a:lnTo>
                      <a:pt x="259" y="1129"/>
                    </a:lnTo>
                    <a:lnTo>
                      <a:pt x="285" y="1082"/>
                    </a:lnTo>
                    <a:lnTo>
                      <a:pt x="312" y="1039"/>
                    </a:lnTo>
                    <a:lnTo>
                      <a:pt x="340" y="993"/>
                    </a:lnTo>
                    <a:lnTo>
                      <a:pt x="369" y="950"/>
                    </a:lnTo>
                    <a:lnTo>
                      <a:pt x="398" y="908"/>
                    </a:lnTo>
                    <a:lnTo>
                      <a:pt x="428" y="866"/>
                    </a:lnTo>
                    <a:lnTo>
                      <a:pt x="459" y="824"/>
                    </a:lnTo>
                    <a:lnTo>
                      <a:pt x="493" y="784"/>
                    </a:lnTo>
                    <a:lnTo>
                      <a:pt x="525" y="746"/>
                    </a:lnTo>
                    <a:lnTo>
                      <a:pt x="560" y="707"/>
                    </a:lnTo>
                    <a:lnTo>
                      <a:pt x="596" y="668"/>
                    </a:lnTo>
                    <a:lnTo>
                      <a:pt x="631" y="631"/>
                    </a:lnTo>
                    <a:lnTo>
                      <a:pt x="668" y="596"/>
                    </a:lnTo>
                    <a:lnTo>
                      <a:pt x="707" y="560"/>
                    </a:lnTo>
                    <a:lnTo>
                      <a:pt x="746" y="525"/>
                    </a:lnTo>
                    <a:lnTo>
                      <a:pt x="784" y="493"/>
                    </a:lnTo>
                    <a:lnTo>
                      <a:pt x="824" y="459"/>
                    </a:lnTo>
                    <a:lnTo>
                      <a:pt x="866" y="428"/>
                    </a:lnTo>
                    <a:lnTo>
                      <a:pt x="908" y="398"/>
                    </a:lnTo>
                    <a:lnTo>
                      <a:pt x="950" y="369"/>
                    </a:lnTo>
                    <a:lnTo>
                      <a:pt x="993" y="340"/>
                    </a:lnTo>
                    <a:lnTo>
                      <a:pt x="1039" y="312"/>
                    </a:lnTo>
                    <a:lnTo>
                      <a:pt x="1082" y="285"/>
                    </a:lnTo>
                    <a:lnTo>
                      <a:pt x="1129" y="259"/>
                    </a:lnTo>
                    <a:lnTo>
                      <a:pt x="1174" y="235"/>
                    </a:lnTo>
                    <a:lnTo>
                      <a:pt x="1221" y="213"/>
                    </a:lnTo>
                    <a:lnTo>
                      <a:pt x="1269" y="190"/>
                    </a:lnTo>
                    <a:lnTo>
                      <a:pt x="1317" y="169"/>
                    </a:lnTo>
                    <a:lnTo>
                      <a:pt x="1365" y="150"/>
                    </a:lnTo>
                    <a:lnTo>
                      <a:pt x="1415" y="130"/>
                    </a:lnTo>
                    <a:lnTo>
                      <a:pt x="1464" y="113"/>
                    </a:lnTo>
                    <a:lnTo>
                      <a:pt x="1515" y="97"/>
                    </a:lnTo>
                    <a:lnTo>
                      <a:pt x="1565" y="82"/>
                    </a:lnTo>
                    <a:lnTo>
                      <a:pt x="1617" y="68"/>
                    </a:lnTo>
                    <a:lnTo>
                      <a:pt x="1670" y="55"/>
                    </a:lnTo>
                    <a:lnTo>
                      <a:pt x="1721" y="43"/>
                    </a:lnTo>
                    <a:lnTo>
                      <a:pt x="1774" y="34"/>
                    </a:lnTo>
                    <a:lnTo>
                      <a:pt x="1828" y="24"/>
                    </a:lnTo>
                    <a:lnTo>
                      <a:pt x="1881" y="18"/>
                    </a:lnTo>
                    <a:lnTo>
                      <a:pt x="1935" y="11"/>
                    </a:lnTo>
                    <a:lnTo>
                      <a:pt x="1990" y="6"/>
                    </a:lnTo>
                    <a:lnTo>
                      <a:pt x="2045" y="3"/>
                    </a:lnTo>
                    <a:lnTo>
                      <a:pt x="2100" y="0"/>
                    </a:lnTo>
                    <a:lnTo>
                      <a:pt x="2156" y="0"/>
                    </a:lnTo>
                    <a:lnTo>
                      <a:pt x="2156" y="0"/>
                    </a:lnTo>
                    <a:lnTo>
                      <a:pt x="2212" y="0"/>
                    </a:lnTo>
                    <a:lnTo>
                      <a:pt x="2267" y="3"/>
                    </a:lnTo>
                    <a:lnTo>
                      <a:pt x="2322" y="6"/>
                    </a:lnTo>
                    <a:lnTo>
                      <a:pt x="2377" y="11"/>
                    </a:lnTo>
                    <a:lnTo>
                      <a:pt x="2431" y="18"/>
                    </a:lnTo>
                    <a:lnTo>
                      <a:pt x="2484" y="24"/>
                    </a:lnTo>
                    <a:lnTo>
                      <a:pt x="2538" y="34"/>
                    </a:lnTo>
                    <a:lnTo>
                      <a:pt x="2591" y="43"/>
                    </a:lnTo>
                    <a:lnTo>
                      <a:pt x="2642" y="55"/>
                    </a:lnTo>
                    <a:lnTo>
                      <a:pt x="2695" y="68"/>
                    </a:lnTo>
                    <a:lnTo>
                      <a:pt x="2747" y="82"/>
                    </a:lnTo>
                    <a:lnTo>
                      <a:pt x="2797" y="97"/>
                    </a:lnTo>
                    <a:lnTo>
                      <a:pt x="2848" y="113"/>
                    </a:lnTo>
                    <a:lnTo>
                      <a:pt x="2897" y="130"/>
                    </a:lnTo>
                    <a:lnTo>
                      <a:pt x="2947" y="150"/>
                    </a:lnTo>
                    <a:lnTo>
                      <a:pt x="2995" y="169"/>
                    </a:lnTo>
                    <a:lnTo>
                      <a:pt x="3043" y="190"/>
                    </a:lnTo>
                    <a:lnTo>
                      <a:pt x="3091" y="213"/>
                    </a:lnTo>
                    <a:lnTo>
                      <a:pt x="3138" y="235"/>
                    </a:lnTo>
                    <a:lnTo>
                      <a:pt x="3183" y="259"/>
                    </a:lnTo>
                    <a:lnTo>
                      <a:pt x="3230" y="285"/>
                    </a:lnTo>
                    <a:lnTo>
                      <a:pt x="3273" y="312"/>
                    </a:lnTo>
                    <a:lnTo>
                      <a:pt x="3319" y="340"/>
                    </a:lnTo>
                    <a:lnTo>
                      <a:pt x="3362" y="369"/>
                    </a:lnTo>
                    <a:lnTo>
                      <a:pt x="3404" y="398"/>
                    </a:lnTo>
                    <a:lnTo>
                      <a:pt x="3446" y="428"/>
                    </a:lnTo>
                    <a:lnTo>
                      <a:pt x="3488" y="459"/>
                    </a:lnTo>
                    <a:lnTo>
                      <a:pt x="3528" y="493"/>
                    </a:lnTo>
                    <a:lnTo>
                      <a:pt x="3566" y="525"/>
                    </a:lnTo>
                    <a:lnTo>
                      <a:pt x="3605" y="560"/>
                    </a:lnTo>
                    <a:lnTo>
                      <a:pt x="3644" y="596"/>
                    </a:lnTo>
                    <a:lnTo>
                      <a:pt x="3681" y="631"/>
                    </a:lnTo>
                    <a:lnTo>
                      <a:pt x="3716" y="668"/>
                    </a:lnTo>
                    <a:lnTo>
                      <a:pt x="3752" y="707"/>
                    </a:lnTo>
                    <a:lnTo>
                      <a:pt x="3787" y="746"/>
                    </a:lnTo>
                    <a:lnTo>
                      <a:pt x="3819" y="784"/>
                    </a:lnTo>
                    <a:lnTo>
                      <a:pt x="3853" y="824"/>
                    </a:lnTo>
                    <a:lnTo>
                      <a:pt x="3884" y="866"/>
                    </a:lnTo>
                    <a:lnTo>
                      <a:pt x="3914" y="908"/>
                    </a:lnTo>
                    <a:lnTo>
                      <a:pt x="3943" y="950"/>
                    </a:lnTo>
                    <a:lnTo>
                      <a:pt x="3972" y="993"/>
                    </a:lnTo>
                    <a:lnTo>
                      <a:pt x="4000" y="1039"/>
                    </a:lnTo>
                    <a:lnTo>
                      <a:pt x="4027" y="1082"/>
                    </a:lnTo>
                    <a:lnTo>
                      <a:pt x="4053" y="1129"/>
                    </a:lnTo>
                    <a:lnTo>
                      <a:pt x="4077" y="1174"/>
                    </a:lnTo>
                    <a:lnTo>
                      <a:pt x="4099" y="1221"/>
                    </a:lnTo>
                    <a:lnTo>
                      <a:pt x="4122" y="1269"/>
                    </a:lnTo>
                    <a:lnTo>
                      <a:pt x="4143" y="1317"/>
                    </a:lnTo>
                    <a:lnTo>
                      <a:pt x="4162" y="1365"/>
                    </a:lnTo>
                    <a:lnTo>
                      <a:pt x="4182" y="1415"/>
                    </a:lnTo>
                    <a:lnTo>
                      <a:pt x="4199" y="1464"/>
                    </a:lnTo>
                    <a:lnTo>
                      <a:pt x="4215" y="1515"/>
                    </a:lnTo>
                    <a:lnTo>
                      <a:pt x="4230" y="1565"/>
                    </a:lnTo>
                    <a:lnTo>
                      <a:pt x="4244" y="1617"/>
                    </a:lnTo>
                    <a:lnTo>
                      <a:pt x="4257" y="1670"/>
                    </a:lnTo>
                    <a:lnTo>
                      <a:pt x="4269" y="1721"/>
                    </a:lnTo>
                    <a:lnTo>
                      <a:pt x="4278" y="1774"/>
                    </a:lnTo>
                    <a:lnTo>
                      <a:pt x="4288" y="1828"/>
                    </a:lnTo>
                    <a:lnTo>
                      <a:pt x="4294" y="1881"/>
                    </a:lnTo>
                    <a:lnTo>
                      <a:pt x="4301" y="1935"/>
                    </a:lnTo>
                    <a:lnTo>
                      <a:pt x="4306" y="1990"/>
                    </a:lnTo>
                    <a:lnTo>
                      <a:pt x="4309" y="2045"/>
                    </a:lnTo>
                    <a:lnTo>
                      <a:pt x="4312" y="2100"/>
                    </a:lnTo>
                    <a:lnTo>
                      <a:pt x="4312" y="2156"/>
                    </a:lnTo>
                    <a:lnTo>
                      <a:pt x="4312" y="2156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49"/>
              <p:cNvSpPr>
                <a:spLocks/>
              </p:cNvSpPr>
              <p:nvPr/>
            </p:nvSpPr>
            <p:spPr bwMode="auto">
              <a:xfrm>
                <a:off x="3118389" y="1988089"/>
                <a:ext cx="2907222" cy="2907222"/>
              </a:xfrm>
              <a:custGeom>
                <a:avLst/>
                <a:gdLst>
                  <a:gd name="T0" fmla="*/ 5174 w 5182"/>
                  <a:gd name="T1" fmla="*/ 2791 h 5182"/>
                  <a:gd name="T2" fmla="*/ 5129 w 5182"/>
                  <a:gd name="T3" fmla="*/ 3113 h 5182"/>
                  <a:gd name="T4" fmla="*/ 5045 w 5182"/>
                  <a:gd name="T5" fmla="*/ 3422 h 5182"/>
                  <a:gd name="T6" fmla="*/ 4926 w 5182"/>
                  <a:gd name="T7" fmla="*/ 3715 h 5182"/>
                  <a:gd name="T8" fmla="*/ 4773 w 5182"/>
                  <a:gd name="T9" fmla="*/ 3987 h 5182"/>
                  <a:gd name="T10" fmla="*/ 4589 w 5182"/>
                  <a:gd name="T11" fmla="*/ 4238 h 5182"/>
                  <a:gd name="T12" fmla="*/ 4378 w 5182"/>
                  <a:gd name="T13" fmla="*/ 4467 h 5182"/>
                  <a:gd name="T14" fmla="*/ 4142 w 5182"/>
                  <a:gd name="T15" fmla="*/ 4666 h 5182"/>
                  <a:gd name="T16" fmla="*/ 3881 w 5182"/>
                  <a:gd name="T17" fmla="*/ 4839 h 5182"/>
                  <a:gd name="T18" fmla="*/ 3599 w 5182"/>
                  <a:gd name="T19" fmla="*/ 4977 h 5182"/>
                  <a:gd name="T20" fmla="*/ 3299 w 5182"/>
                  <a:gd name="T21" fmla="*/ 5083 h 5182"/>
                  <a:gd name="T22" fmla="*/ 2985 w 5182"/>
                  <a:gd name="T23" fmla="*/ 5151 h 5182"/>
                  <a:gd name="T24" fmla="*/ 2659 w 5182"/>
                  <a:gd name="T25" fmla="*/ 5180 h 5182"/>
                  <a:gd name="T26" fmla="*/ 2391 w 5182"/>
                  <a:gd name="T27" fmla="*/ 5174 h 5182"/>
                  <a:gd name="T28" fmla="*/ 2069 w 5182"/>
                  <a:gd name="T29" fmla="*/ 5129 h 5182"/>
                  <a:gd name="T30" fmla="*/ 1760 w 5182"/>
                  <a:gd name="T31" fmla="*/ 5045 h 5182"/>
                  <a:gd name="T32" fmla="*/ 1467 w 5182"/>
                  <a:gd name="T33" fmla="*/ 4926 h 5182"/>
                  <a:gd name="T34" fmla="*/ 1195 w 5182"/>
                  <a:gd name="T35" fmla="*/ 4773 h 5182"/>
                  <a:gd name="T36" fmla="*/ 944 w 5182"/>
                  <a:gd name="T37" fmla="*/ 4589 h 5182"/>
                  <a:gd name="T38" fmla="*/ 715 w 5182"/>
                  <a:gd name="T39" fmla="*/ 4378 h 5182"/>
                  <a:gd name="T40" fmla="*/ 516 w 5182"/>
                  <a:gd name="T41" fmla="*/ 4142 h 5182"/>
                  <a:gd name="T42" fmla="*/ 343 w 5182"/>
                  <a:gd name="T43" fmla="*/ 3881 h 5182"/>
                  <a:gd name="T44" fmla="*/ 205 w 5182"/>
                  <a:gd name="T45" fmla="*/ 3599 h 5182"/>
                  <a:gd name="T46" fmla="*/ 99 w 5182"/>
                  <a:gd name="T47" fmla="*/ 3299 h 5182"/>
                  <a:gd name="T48" fmla="*/ 31 w 5182"/>
                  <a:gd name="T49" fmla="*/ 2985 h 5182"/>
                  <a:gd name="T50" fmla="*/ 2 w 5182"/>
                  <a:gd name="T51" fmla="*/ 2659 h 5182"/>
                  <a:gd name="T52" fmla="*/ 8 w 5182"/>
                  <a:gd name="T53" fmla="*/ 2391 h 5182"/>
                  <a:gd name="T54" fmla="*/ 53 w 5182"/>
                  <a:gd name="T55" fmla="*/ 2069 h 5182"/>
                  <a:gd name="T56" fmla="*/ 137 w 5182"/>
                  <a:gd name="T57" fmla="*/ 1760 h 5182"/>
                  <a:gd name="T58" fmla="*/ 256 w 5182"/>
                  <a:gd name="T59" fmla="*/ 1467 h 5182"/>
                  <a:gd name="T60" fmla="*/ 409 w 5182"/>
                  <a:gd name="T61" fmla="*/ 1195 h 5182"/>
                  <a:gd name="T62" fmla="*/ 593 w 5182"/>
                  <a:gd name="T63" fmla="*/ 944 h 5182"/>
                  <a:gd name="T64" fmla="*/ 804 w 5182"/>
                  <a:gd name="T65" fmla="*/ 715 h 5182"/>
                  <a:gd name="T66" fmla="*/ 1040 w 5182"/>
                  <a:gd name="T67" fmla="*/ 516 h 5182"/>
                  <a:gd name="T68" fmla="*/ 1301 w 5182"/>
                  <a:gd name="T69" fmla="*/ 343 h 5182"/>
                  <a:gd name="T70" fmla="*/ 1583 w 5182"/>
                  <a:gd name="T71" fmla="*/ 205 h 5182"/>
                  <a:gd name="T72" fmla="*/ 1883 w 5182"/>
                  <a:gd name="T73" fmla="*/ 99 h 5182"/>
                  <a:gd name="T74" fmla="*/ 2197 w 5182"/>
                  <a:gd name="T75" fmla="*/ 31 h 5182"/>
                  <a:gd name="T76" fmla="*/ 2523 w 5182"/>
                  <a:gd name="T77" fmla="*/ 2 h 5182"/>
                  <a:gd name="T78" fmla="*/ 2791 w 5182"/>
                  <a:gd name="T79" fmla="*/ 8 h 5182"/>
                  <a:gd name="T80" fmla="*/ 3113 w 5182"/>
                  <a:gd name="T81" fmla="*/ 53 h 5182"/>
                  <a:gd name="T82" fmla="*/ 3422 w 5182"/>
                  <a:gd name="T83" fmla="*/ 137 h 5182"/>
                  <a:gd name="T84" fmla="*/ 3715 w 5182"/>
                  <a:gd name="T85" fmla="*/ 256 h 5182"/>
                  <a:gd name="T86" fmla="*/ 3987 w 5182"/>
                  <a:gd name="T87" fmla="*/ 409 h 5182"/>
                  <a:gd name="T88" fmla="*/ 4238 w 5182"/>
                  <a:gd name="T89" fmla="*/ 593 h 5182"/>
                  <a:gd name="T90" fmla="*/ 4467 w 5182"/>
                  <a:gd name="T91" fmla="*/ 804 h 5182"/>
                  <a:gd name="T92" fmla="*/ 4666 w 5182"/>
                  <a:gd name="T93" fmla="*/ 1040 h 5182"/>
                  <a:gd name="T94" fmla="*/ 4839 w 5182"/>
                  <a:gd name="T95" fmla="*/ 1301 h 5182"/>
                  <a:gd name="T96" fmla="*/ 4977 w 5182"/>
                  <a:gd name="T97" fmla="*/ 1583 h 5182"/>
                  <a:gd name="T98" fmla="*/ 5083 w 5182"/>
                  <a:gd name="T99" fmla="*/ 1883 h 5182"/>
                  <a:gd name="T100" fmla="*/ 5151 w 5182"/>
                  <a:gd name="T101" fmla="*/ 2197 h 5182"/>
                  <a:gd name="T102" fmla="*/ 5180 w 5182"/>
                  <a:gd name="T103" fmla="*/ 2523 h 5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82" h="5182">
                    <a:moveTo>
                      <a:pt x="5182" y="2591"/>
                    </a:moveTo>
                    <a:lnTo>
                      <a:pt x="5182" y="2591"/>
                    </a:lnTo>
                    <a:lnTo>
                      <a:pt x="5180" y="2659"/>
                    </a:lnTo>
                    <a:lnTo>
                      <a:pt x="5178" y="2725"/>
                    </a:lnTo>
                    <a:lnTo>
                      <a:pt x="5174" y="2791"/>
                    </a:lnTo>
                    <a:lnTo>
                      <a:pt x="5169" y="2855"/>
                    </a:lnTo>
                    <a:lnTo>
                      <a:pt x="5161" y="2921"/>
                    </a:lnTo>
                    <a:lnTo>
                      <a:pt x="5151" y="2985"/>
                    </a:lnTo>
                    <a:lnTo>
                      <a:pt x="5141" y="3050"/>
                    </a:lnTo>
                    <a:lnTo>
                      <a:pt x="5129" y="3113"/>
                    </a:lnTo>
                    <a:lnTo>
                      <a:pt x="5116" y="3175"/>
                    </a:lnTo>
                    <a:lnTo>
                      <a:pt x="5100" y="3238"/>
                    </a:lnTo>
                    <a:lnTo>
                      <a:pt x="5083" y="3299"/>
                    </a:lnTo>
                    <a:lnTo>
                      <a:pt x="5066" y="3361"/>
                    </a:lnTo>
                    <a:lnTo>
                      <a:pt x="5045" y="3422"/>
                    </a:lnTo>
                    <a:lnTo>
                      <a:pt x="5024" y="3481"/>
                    </a:lnTo>
                    <a:lnTo>
                      <a:pt x="5001" y="3541"/>
                    </a:lnTo>
                    <a:lnTo>
                      <a:pt x="4977" y="3599"/>
                    </a:lnTo>
                    <a:lnTo>
                      <a:pt x="4953" y="3657"/>
                    </a:lnTo>
                    <a:lnTo>
                      <a:pt x="4926" y="3715"/>
                    </a:lnTo>
                    <a:lnTo>
                      <a:pt x="4898" y="3770"/>
                    </a:lnTo>
                    <a:lnTo>
                      <a:pt x="4869" y="3826"/>
                    </a:lnTo>
                    <a:lnTo>
                      <a:pt x="4839" y="3881"/>
                    </a:lnTo>
                    <a:lnTo>
                      <a:pt x="4807" y="3934"/>
                    </a:lnTo>
                    <a:lnTo>
                      <a:pt x="4773" y="3987"/>
                    </a:lnTo>
                    <a:lnTo>
                      <a:pt x="4739" y="4040"/>
                    </a:lnTo>
                    <a:lnTo>
                      <a:pt x="4704" y="4090"/>
                    </a:lnTo>
                    <a:lnTo>
                      <a:pt x="4666" y="4142"/>
                    </a:lnTo>
                    <a:lnTo>
                      <a:pt x="4629" y="4190"/>
                    </a:lnTo>
                    <a:lnTo>
                      <a:pt x="4589" y="4238"/>
                    </a:lnTo>
                    <a:lnTo>
                      <a:pt x="4551" y="4286"/>
                    </a:lnTo>
                    <a:lnTo>
                      <a:pt x="4509" y="4333"/>
                    </a:lnTo>
                    <a:lnTo>
                      <a:pt x="4467" y="4378"/>
                    </a:lnTo>
                    <a:lnTo>
                      <a:pt x="4423" y="4423"/>
                    </a:lnTo>
                    <a:lnTo>
                      <a:pt x="4378" y="4467"/>
                    </a:lnTo>
                    <a:lnTo>
                      <a:pt x="4333" y="4509"/>
                    </a:lnTo>
                    <a:lnTo>
                      <a:pt x="4286" y="4551"/>
                    </a:lnTo>
                    <a:lnTo>
                      <a:pt x="4238" y="4589"/>
                    </a:lnTo>
                    <a:lnTo>
                      <a:pt x="4190" y="4629"/>
                    </a:lnTo>
                    <a:lnTo>
                      <a:pt x="4142" y="4666"/>
                    </a:lnTo>
                    <a:lnTo>
                      <a:pt x="4090" y="4704"/>
                    </a:lnTo>
                    <a:lnTo>
                      <a:pt x="4040" y="4739"/>
                    </a:lnTo>
                    <a:lnTo>
                      <a:pt x="3987" y="4773"/>
                    </a:lnTo>
                    <a:lnTo>
                      <a:pt x="3934" y="4807"/>
                    </a:lnTo>
                    <a:lnTo>
                      <a:pt x="3881" y="4839"/>
                    </a:lnTo>
                    <a:lnTo>
                      <a:pt x="3826" y="4869"/>
                    </a:lnTo>
                    <a:lnTo>
                      <a:pt x="3770" y="4898"/>
                    </a:lnTo>
                    <a:lnTo>
                      <a:pt x="3715" y="4926"/>
                    </a:lnTo>
                    <a:lnTo>
                      <a:pt x="3657" y="4953"/>
                    </a:lnTo>
                    <a:lnTo>
                      <a:pt x="3599" y="4977"/>
                    </a:lnTo>
                    <a:lnTo>
                      <a:pt x="3541" y="5001"/>
                    </a:lnTo>
                    <a:lnTo>
                      <a:pt x="3481" y="5024"/>
                    </a:lnTo>
                    <a:lnTo>
                      <a:pt x="3422" y="5045"/>
                    </a:lnTo>
                    <a:lnTo>
                      <a:pt x="3361" y="5066"/>
                    </a:lnTo>
                    <a:lnTo>
                      <a:pt x="3299" y="5083"/>
                    </a:lnTo>
                    <a:lnTo>
                      <a:pt x="3238" y="5100"/>
                    </a:lnTo>
                    <a:lnTo>
                      <a:pt x="3175" y="5116"/>
                    </a:lnTo>
                    <a:lnTo>
                      <a:pt x="3113" y="5129"/>
                    </a:lnTo>
                    <a:lnTo>
                      <a:pt x="3050" y="5141"/>
                    </a:lnTo>
                    <a:lnTo>
                      <a:pt x="2985" y="5151"/>
                    </a:lnTo>
                    <a:lnTo>
                      <a:pt x="2921" y="5161"/>
                    </a:lnTo>
                    <a:lnTo>
                      <a:pt x="2855" y="5169"/>
                    </a:lnTo>
                    <a:lnTo>
                      <a:pt x="2791" y="5174"/>
                    </a:lnTo>
                    <a:lnTo>
                      <a:pt x="2725" y="5178"/>
                    </a:lnTo>
                    <a:lnTo>
                      <a:pt x="2659" y="5180"/>
                    </a:lnTo>
                    <a:lnTo>
                      <a:pt x="2591" y="5182"/>
                    </a:lnTo>
                    <a:lnTo>
                      <a:pt x="2591" y="5182"/>
                    </a:lnTo>
                    <a:lnTo>
                      <a:pt x="2523" y="5180"/>
                    </a:lnTo>
                    <a:lnTo>
                      <a:pt x="2457" y="5178"/>
                    </a:lnTo>
                    <a:lnTo>
                      <a:pt x="2391" y="5174"/>
                    </a:lnTo>
                    <a:lnTo>
                      <a:pt x="2327" y="5169"/>
                    </a:lnTo>
                    <a:lnTo>
                      <a:pt x="2261" y="5161"/>
                    </a:lnTo>
                    <a:lnTo>
                      <a:pt x="2197" y="5151"/>
                    </a:lnTo>
                    <a:lnTo>
                      <a:pt x="2132" y="5141"/>
                    </a:lnTo>
                    <a:lnTo>
                      <a:pt x="2069" y="5129"/>
                    </a:lnTo>
                    <a:lnTo>
                      <a:pt x="2007" y="5116"/>
                    </a:lnTo>
                    <a:lnTo>
                      <a:pt x="1944" y="5100"/>
                    </a:lnTo>
                    <a:lnTo>
                      <a:pt x="1883" y="5083"/>
                    </a:lnTo>
                    <a:lnTo>
                      <a:pt x="1821" y="5066"/>
                    </a:lnTo>
                    <a:lnTo>
                      <a:pt x="1760" y="5045"/>
                    </a:lnTo>
                    <a:lnTo>
                      <a:pt x="1701" y="5024"/>
                    </a:lnTo>
                    <a:lnTo>
                      <a:pt x="1641" y="5001"/>
                    </a:lnTo>
                    <a:lnTo>
                      <a:pt x="1583" y="4977"/>
                    </a:lnTo>
                    <a:lnTo>
                      <a:pt x="1525" y="4953"/>
                    </a:lnTo>
                    <a:lnTo>
                      <a:pt x="1467" y="4926"/>
                    </a:lnTo>
                    <a:lnTo>
                      <a:pt x="1412" y="4898"/>
                    </a:lnTo>
                    <a:lnTo>
                      <a:pt x="1356" y="4869"/>
                    </a:lnTo>
                    <a:lnTo>
                      <a:pt x="1301" y="4839"/>
                    </a:lnTo>
                    <a:lnTo>
                      <a:pt x="1248" y="4807"/>
                    </a:lnTo>
                    <a:lnTo>
                      <a:pt x="1195" y="4773"/>
                    </a:lnTo>
                    <a:lnTo>
                      <a:pt x="1142" y="4739"/>
                    </a:lnTo>
                    <a:lnTo>
                      <a:pt x="1092" y="4704"/>
                    </a:lnTo>
                    <a:lnTo>
                      <a:pt x="1040" y="4666"/>
                    </a:lnTo>
                    <a:lnTo>
                      <a:pt x="992" y="4629"/>
                    </a:lnTo>
                    <a:lnTo>
                      <a:pt x="944" y="4589"/>
                    </a:lnTo>
                    <a:lnTo>
                      <a:pt x="896" y="4551"/>
                    </a:lnTo>
                    <a:lnTo>
                      <a:pt x="849" y="4509"/>
                    </a:lnTo>
                    <a:lnTo>
                      <a:pt x="804" y="4467"/>
                    </a:lnTo>
                    <a:lnTo>
                      <a:pt x="759" y="4423"/>
                    </a:lnTo>
                    <a:lnTo>
                      <a:pt x="715" y="4378"/>
                    </a:lnTo>
                    <a:lnTo>
                      <a:pt x="673" y="4333"/>
                    </a:lnTo>
                    <a:lnTo>
                      <a:pt x="631" y="4286"/>
                    </a:lnTo>
                    <a:lnTo>
                      <a:pt x="593" y="4238"/>
                    </a:lnTo>
                    <a:lnTo>
                      <a:pt x="553" y="4190"/>
                    </a:lnTo>
                    <a:lnTo>
                      <a:pt x="516" y="4142"/>
                    </a:lnTo>
                    <a:lnTo>
                      <a:pt x="478" y="4090"/>
                    </a:lnTo>
                    <a:lnTo>
                      <a:pt x="443" y="4040"/>
                    </a:lnTo>
                    <a:lnTo>
                      <a:pt x="409" y="3987"/>
                    </a:lnTo>
                    <a:lnTo>
                      <a:pt x="375" y="3934"/>
                    </a:lnTo>
                    <a:lnTo>
                      <a:pt x="343" y="3881"/>
                    </a:lnTo>
                    <a:lnTo>
                      <a:pt x="313" y="3826"/>
                    </a:lnTo>
                    <a:lnTo>
                      <a:pt x="284" y="3770"/>
                    </a:lnTo>
                    <a:lnTo>
                      <a:pt x="256" y="3715"/>
                    </a:lnTo>
                    <a:lnTo>
                      <a:pt x="229" y="3657"/>
                    </a:lnTo>
                    <a:lnTo>
                      <a:pt x="205" y="3599"/>
                    </a:lnTo>
                    <a:lnTo>
                      <a:pt x="181" y="3541"/>
                    </a:lnTo>
                    <a:lnTo>
                      <a:pt x="158" y="3481"/>
                    </a:lnTo>
                    <a:lnTo>
                      <a:pt x="137" y="3422"/>
                    </a:lnTo>
                    <a:lnTo>
                      <a:pt x="116" y="3361"/>
                    </a:lnTo>
                    <a:lnTo>
                      <a:pt x="99" y="3299"/>
                    </a:lnTo>
                    <a:lnTo>
                      <a:pt x="82" y="3238"/>
                    </a:lnTo>
                    <a:lnTo>
                      <a:pt x="66" y="3175"/>
                    </a:lnTo>
                    <a:lnTo>
                      <a:pt x="53" y="3113"/>
                    </a:lnTo>
                    <a:lnTo>
                      <a:pt x="41" y="3050"/>
                    </a:lnTo>
                    <a:lnTo>
                      <a:pt x="31" y="2985"/>
                    </a:lnTo>
                    <a:lnTo>
                      <a:pt x="21" y="2921"/>
                    </a:lnTo>
                    <a:lnTo>
                      <a:pt x="13" y="2855"/>
                    </a:lnTo>
                    <a:lnTo>
                      <a:pt x="8" y="2791"/>
                    </a:lnTo>
                    <a:lnTo>
                      <a:pt x="4" y="2725"/>
                    </a:lnTo>
                    <a:lnTo>
                      <a:pt x="2" y="2659"/>
                    </a:lnTo>
                    <a:lnTo>
                      <a:pt x="0" y="2591"/>
                    </a:lnTo>
                    <a:lnTo>
                      <a:pt x="0" y="2591"/>
                    </a:lnTo>
                    <a:lnTo>
                      <a:pt x="2" y="2523"/>
                    </a:lnTo>
                    <a:lnTo>
                      <a:pt x="4" y="2457"/>
                    </a:lnTo>
                    <a:lnTo>
                      <a:pt x="8" y="2391"/>
                    </a:lnTo>
                    <a:lnTo>
                      <a:pt x="13" y="2327"/>
                    </a:lnTo>
                    <a:lnTo>
                      <a:pt x="21" y="2261"/>
                    </a:lnTo>
                    <a:lnTo>
                      <a:pt x="31" y="2197"/>
                    </a:lnTo>
                    <a:lnTo>
                      <a:pt x="41" y="2132"/>
                    </a:lnTo>
                    <a:lnTo>
                      <a:pt x="53" y="2069"/>
                    </a:lnTo>
                    <a:lnTo>
                      <a:pt x="66" y="2007"/>
                    </a:lnTo>
                    <a:lnTo>
                      <a:pt x="82" y="1944"/>
                    </a:lnTo>
                    <a:lnTo>
                      <a:pt x="99" y="1883"/>
                    </a:lnTo>
                    <a:lnTo>
                      <a:pt x="116" y="1821"/>
                    </a:lnTo>
                    <a:lnTo>
                      <a:pt x="137" y="1760"/>
                    </a:lnTo>
                    <a:lnTo>
                      <a:pt x="158" y="1701"/>
                    </a:lnTo>
                    <a:lnTo>
                      <a:pt x="181" y="1641"/>
                    </a:lnTo>
                    <a:lnTo>
                      <a:pt x="205" y="1583"/>
                    </a:lnTo>
                    <a:lnTo>
                      <a:pt x="229" y="1525"/>
                    </a:lnTo>
                    <a:lnTo>
                      <a:pt x="256" y="1467"/>
                    </a:lnTo>
                    <a:lnTo>
                      <a:pt x="284" y="1412"/>
                    </a:lnTo>
                    <a:lnTo>
                      <a:pt x="313" y="1356"/>
                    </a:lnTo>
                    <a:lnTo>
                      <a:pt x="343" y="1301"/>
                    </a:lnTo>
                    <a:lnTo>
                      <a:pt x="375" y="1248"/>
                    </a:lnTo>
                    <a:lnTo>
                      <a:pt x="409" y="1195"/>
                    </a:lnTo>
                    <a:lnTo>
                      <a:pt x="443" y="1142"/>
                    </a:lnTo>
                    <a:lnTo>
                      <a:pt x="478" y="1092"/>
                    </a:lnTo>
                    <a:lnTo>
                      <a:pt x="516" y="1040"/>
                    </a:lnTo>
                    <a:lnTo>
                      <a:pt x="553" y="992"/>
                    </a:lnTo>
                    <a:lnTo>
                      <a:pt x="593" y="944"/>
                    </a:lnTo>
                    <a:lnTo>
                      <a:pt x="631" y="896"/>
                    </a:lnTo>
                    <a:lnTo>
                      <a:pt x="673" y="849"/>
                    </a:lnTo>
                    <a:lnTo>
                      <a:pt x="715" y="804"/>
                    </a:lnTo>
                    <a:lnTo>
                      <a:pt x="759" y="759"/>
                    </a:lnTo>
                    <a:lnTo>
                      <a:pt x="804" y="715"/>
                    </a:lnTo>
                    <a:lnTo>
                      <a:pt x="849" y="673"/>
                    </a:lnTo>
                    <a:lnTo>
                      <a:pt x="896" y="631"/>
                    </a:lnTo>
                    <a:lnTo>
                      <a:pt x="944" y="593"/>
                    </a:lnTo>
                    <a:lnTo>
                      <a:pt x="992" y="553"/>
                    </a:lnTo>
                    <a:lnTo>
                      <a:pt x="1040" y="516"/>
                    </a:lnTo>
                    <a:lnTo>
                      <a:pt x="1092" y="478"/>
                    </a:lnTo>
                    <a:lnTo>
                      <a:pt x="1142" y="443"/>
                    </a:lnTo>
                    <a:lnTo>
                      <a:pt x="1195" y="409"/>
                    </a:lnTo>
                    <a:lnTo>
                      <a:pt x="1248" y="375"/>
                    </a:lnTo>
                    <a:lnTo>
                      <a:pt x="1301" y="343"/>
                    </a:lnTo>
                    <a:lnTo>
                      <a:pt x="1356" y="313"/>
                    </a:lnTo>
                    <a:lnTo>
                      <a:pt x="1412" y="284"/>
                    </a:lnTo>
                    <a:lnTo>
                      <a:pt x="1467" y="256"/>
                    </a:lnTo>
                    <a:lnTo>
                      <a:pt x="1525" y="229"/>
                    </a:lnTo>
                    <a:lnTo>
                      <a:pt x="1583" y="205"/>
                    </a:lnTo>
                    <a:lnTo>
                      <a:pt x="1641" y="181"/>
                    </a:lnTo>
                    <a:lnTo>
                      <a:pt x="1701" y="158"/>
                    </a:lnTo>
                    <a:lnTo>
                      <a:pt x="1760" y="137"/>
                    </a:lnTo>
                    <a:lnTo>
                      <a:pt x="1821" y="116"/>
                    </a:lnTo>
                    <a:lnTo>
                      <a:pt x="1883" y="99"/>
                    </a:lnTo>
                    <a:lnTo>
                      <a:pt x="1944" y="82"/>
                    </a:lnTo>
                    <a:lnTo>
                      <a:pt x="2007" y="66"/>
                    </a:lnTo>
                    <a:lnTo>
                      <a:pt x="2069" y="53"/>
                    </a:lnTo>
                    <a:lnTo>
                      <a:pt x="2132" y="41"/>
                    </a:lnTo>
                    <a:lnTo>
                      <a:pt x="2197" y="31"/>
                    </a:lnTo>
                    <a:lnTo>
                      <a:pt x="2261" y="21"/>
                    </a:lnTo>
                    <a:lnTo>
                      <a:pt x="2327" y="13"/>
                    </a:lnTo>
                    <a:lnTo>
                      <a:pt x="2391" y="8"/>
                    </a:lnTo>
                    <a:lnTo>
                      <a:pt x="2457" y="4"/>
                    </a:lnTo>
                    <a:lnTo>
                      <a:pt x="2523" y="2"/>
                    </a:lnTo>
                    <a:lnTo>
                      <a:pt x="2591" y="0"/>
                    </a:lnTo>
                    <a:lnTo>
                      <a:pt x="2591" y="0"/>
                    </a:lnTo>
                    <a:lnTo>
                      <a:pt x="2659" y="2"/>
                    </a:lnTo>
                    <a:lnTo>
                      <a:pt x="2725" y="4"/>
                    </a:lnTo>
                    <a:lnTo>
                      <a:pt x="2791" y="8"/>
                    </a:lnTo>
                    <a:lnTo>
                      <a:pt x="2855" y="13"/>
                    </a:lnTo>
                    <a:lnTo>
                      <a:pt x="2921" y="21"/>
                    </a:lnTo>
                    <a:lnTo>
                      <a:pt x="2985" y="31"/>
                    </a:lnTo>
                    <a:lnTo>
                      <a:pt x="3050" y="41"/>
                    </a:lnTo>
                    <a:lnTo>
                      <a:pt x="3113" y="53"/>
                    </a:lnTo>
                    <a:lnTo>
                      <a:pt x="3175" y="66"/>
                    </a:lnTo>
                    <a:lnTo>
                      <a:pt x="3238" y="82"/>
                    </a:lnTo>
                    <a:lnTo>
                      <a:pt x="3299" y="99"/>
                    </a:lnTo>
                    <a:lnTo>
                      <a:pt x="3361" y="116"/>
                    </a:lnTo>
                    <a:lnTo>
                      <a:pt x="3422" y="137"/>
                    </a:lnTo>
                    <a:lnTo>
                      <a:pt x="3481" y="158"/>
                    </a:lnTo>
                    <a:lnTo>
                      <a:pt x="3541" y="181"/>
                    </a:lnTo>
                    <a:lnTo>
                      <a:pt x="3599" y="205"/>
                    </a:lnTo>
                    <a:lnTo>
                      <a:pt x="3657" y="229"/>
                    </a:lnTo>
                    <a:lnTo>
                      <a:pt x="3715" y="256"/>
                    </a:lnTo>
                    <a:lnTo>
                      <a:pt x="3770" y="284"/>
                    </a:lnTo>
                    <a:lnTo>
                      <a:pt x="3826" y="313"/>
                    </a:lnTo>
                    <a:lnTo>
                      <a:pt x="3881" y="343"/>
                    </a:lnTo>
                    <a:lnTo>
                      <a:pt x="3934" y="375"/>
                    </a:lnTo>
                    <a:lnTo>
                      <a:pt x="3987" y="409"/>
                    </a:lnTo>
                    <a:lnTo>
                      <a:pt x="4040" y="443"/>
                    </a:lnTo>
                    <a:lnTo>
                      <a:pt x="4090" y="478"/>
                    </a:lnTo>
                    <a:lnTo>
                      <a:pt x="4142" y="516"/>
                    </a:lnTo>
                    <a:lnTo>
                      <a:pt x="4190" y="553"/>
                    </a:lnTo>
                    <a:lnTo>
                      <a:pt x="4238" y="593"/>
                    </a:lnTo>
                    <a:lnTo>
                      <a:pt x="4286" y="631"/>
                    </a:lnTo>
                    <a:lnTo>
                      <a:pt x="4333" y="673"/>
                    </a:lnTo>
                    <a:lnTo>
                      <a:pt x="4378" y="715"/>
                    </a:lnTo>
                    <a:lnTo>
                      <a:pt x="4423" y="759"/>
                    </a:lnTo>
                    <a:lnTo>
                      <a:pt x="4467" y="804"/>
                    </a:lnTo>
                    <a:lnTo>
                      <a:pt x="4509" y="849"/>
                    </a:lnTo>
                    <a:lnTo>
                      <a:pt x="4551" y="896"/>
                    </a:lnTo>
                    <a:lnTo>
                      <a:pt x="4589" y="944"/>
                    </a:lnTo>
                    <a:lnTo>
                      <a:pt x="4629" y="992"/>
                    </a:lnTo>
                    <a:lnTo>
                      <a:pt x="4666" y="1040"/>
                    </a:lnTo>
                    <a:lnTo>
                      <a:pt x="4704" y="1092"/>
                    </a:lnTo>
                    <a:lnTo>
                      <a:pt x="4739" y="1142"/>
                    </a:lnTo>
                    <a:lnTo>
                      <a:pt x="4773" y="1195"/>
                    </a:lnTo>
                    <a:lnTo>
                      <a:pt x="4807" y="1248"/>
                    </a:lnTo>
                    <a:lnTo>
                      <a:pt x="4839" y="1301"/>
                    </a:lnTo>
                    <a:lnTo>
                      <a:pt x="4869" y="1356"/>
                    </a:lnTo>
                    <a:lnTo>
                      <a:pt x="4898" y="1412"/>
                    </a:lnTo>
                    <a:lnTo>
                      <a:pt x="4926" y="1467"/>
                    </a:lnTo>
                    <a:lnTo>
                      <a:pt x="4953" y="1525"/>
                    </a:lnTo>
                    <a:lnTo>
                      <a:pt x="4977" y="1583"/>
                    </a:lnTo>
                    <a:lnTo>
                      <a:pt x="5001" y="1641"/>
                    </a:lnTo>
                    <a:lnTo>
                      <a:pt x="5024" y="1701"/>
                    </a:lnTo>
                    <a:lnTo>
                      <a:pt x="5045" y="1760"/>
                    </a:lnTo>
                    <a:lnTo>
                      <a:pt x="5066" y="1821"/>
                    </a:lnTo>
                    <a:lnTo>
                      <a:pt x="5083" y="1883"/>
                    </a:lnTo>
                    <a:lnTo>
                      <a:pt x="5100" y="1944"/>
                    </a:lnTo>
                    <a:lnTo>
                      <a:pt x="5116" y="2007"/>
                    </a:lnTo>
                    <a:lnTo>
                      <a:pt x="5129" y="2069"/>
                    </a:lnTo>
                    <a:lnTo>
                      <a:pt x="5141" y="2132"/>
                    </a:lnTo>
                    <a:lnTo>
                      <a:pt x="5151" y="2197"/>
                    </a:lnTo>
                    <a:lnTo>
                      <a:pt x="5161" y="2261"/>
                    </a:lnTo>
                    <a:lnTo>
                      <a:pt x="5169" y="2327"/>
                    </a:lnTo>
                    <a:lnTo>
                      <a:pt x="5174" y="2391"/>
                    </a:lnTo>
                    <a:lnTo>
                      <a:pt x="5178" y="2457"/>
                    </a:lnTo>
                    <a:lnTo>
                      <a:pt x="5180" y="2523"/>
                    </a:lnTo>
                    <a:lnTo>
                      <a:pt x="5182" y="2591"/>
                    </a:lnTo>
                    <a:lnTo>
                      <a:pt x="5182" y="2591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50"/>
              <p:cNvSpPr>
                <a:spLocks/>
              </p:cNvSpPr>
              <p:nvPr/>
            </p:nvSpPr>
            <p:spPr bwMode="auto">
              <a:xfrm>
                <a:off x="2877056" y="1746756"/>
                <a:ext cx="3389888" cy="3389888"/>
              </a:xfrm>
              <a:custGeom>
                <a:avLst/>
                <a:gdLst>
                  <a:gd name="T0" fmla="*/ 6028 w 6038"/>
                  <a:gd name="T1" fmla="*/ 3251 h 6038"/>
                  <a:gd name="T2" fmla="*/ 5977 w 6038"/>
                  <a:gd name="T3" fmla="*/ 3628 h 6038"/>
                  <a:gd name="T4" fmla="*/ 5879 w 6038"/>
                  <a:gd name="T5" fmla="*/ 3987 h 6038"/>
                  <a:gd name="T6" fmla="*/ 5740 w 6038"/>
                  <a:gd name="T7" fmla="*/ 4328 h 6038"/>
                  <a:gd name="T8" fmla="*/ 5561 w 6038"/>
                  <a:gd name="T9" fmla="*/ 4645 h 6038"/>
                  <a:gd name="T10" fmla="*/ 5349 w 6038"/>
                  <a:gd name="T11" fmla="*/ 4938 h 6038"/>
                  <a:gd name="T12" fmla="*/ 5101 w 6038"/>
                  <a:gd name="T13" fmla="*/ 5204 h 6038"/>
                  <a:gd name="T14" fmla="*/ 4826 w 6038"/>
                  <a:gd name="T15" fmla="*/ 5437 h 6038"/>
                  <a:gd name="T16" fmla="*/ 4521 w 6038"/>
                  <a:gd name="T17" fmla="*/ 5637 h 6038"/>
                  <a:gd name="T18" fmla="*/ 4194 w 6038"/>
                  <a:gd name="T19" fmla="*/ 5800 h 6038"/>
                  <a:gd name="T20" fmla="*/ 3845 w 6038"/>
                  <a:gd name="T21" fmla="*/ 5922 h 6038"/>
                  <a:gd name="T22" fmla="*/ 3478 w 6038"/>
                  <a:gd name="T23" fmla="*/ 6003 h 6038"/>
                  <a:gd name="T24" fmla="*/ 3096 w 6038"/>
                  <a:gd name="T25" fmla="*/ 6036 h 6038"/>
                  <a:gd name="T26" fmla="*/ 2787 w 6038"/>
                  <a:gd name="T27" fmla="*/ 6028 h 6038"/>
                  <a:gd name="T28" fmla="*/ 2410 w 6038"/>
                  <a:gd name="T29" fmla="*/ 5977 h 6038"/>
                  <a:gd name="T30" fmla="*/ 2051 w 6038"/>
                  <a:gd name="T31" fmla="*/ 5879 h 6038"/>
                  <a:gd name="T32" fmla="*/ 1710 w 6038"/>
                  <a:gd name="T33" fmla="*/ 5740 h 6038"/>
                  <a:gd name="T34" fmla="*/ 1393 w 6038"/>
                  <a:gd name="T35" fmla="*/ 5561 h 6038"/>
                  <a:gd name="T36" fmla="*/ 1100 w 6038"/>
                  <a:gd name="T37" fmla="*/ 5349 h 6038"/>
                  <a:gd name="T38" fmla="*/ 834 w 6038"/>
                  <a:gd name="T39" fmla="*/ 5101 h 6038"/>
                  <a:gd name="T40" fmla="*/ 601 w 6038"/>
                  <a:gd name="T41" fmla="*/ 4826 h 6038"/>
                  <a:gd name="T42" fmla="*/ 401 w 6038"/>
                  <a:gd name="T43" fmla="*/ 4521 h 6038"/>
                  <a:gd name="T44" fmla="*/ 238 w 6038"/>
                  <a:gd name="T45" fmla="*/ 4194 h 6038"/>
                  <a:gd name="T46" fmla="*/ 116 w 6038"/>
                  <a:gd name="T47" fmla="*/ 3845 h 6038"/>
                  <a:gd name="T48" fmla="*/ 35 w 6038"/>
                  <a:gd name="T49" fmla="*/ 3478 h 6038"/>
                  <a:gd name="T50" fmla="*/ 2 w 6038"/>
                  <a:gd name="T51" fmla="*/ 3096 h 6038"/>
                  <a:gd name="T52" fmla="*/ 10 w 6038"/>
                  <a:gd name="T53" fmla="*/ 2787 h 6038"/>
                  <a:gd name="T54" fmla="*/ 61 w 6038"/>
                  <a:gd name="T55" fmla="*/ 2410 h 6038"/>
                  <a:gd name="T56" fmla="*/ 159 w 6038"/>
                  <a:gd name="T57" fmla="*/ 2051 h 6038"/>
                  <a:gd name="T58" fmla="*/ 298 w 6038"/>
                  <a:gd name="T59" fmla="*/ 1710 h 6038"/>
                  <a:gd name="T60" fmla="*/ 477 w 6038"/>
                  <a:gd name="T61" fmla="*/ 1393 h 6038"/>
                  <a:gd name="T62" fmla="*/ 689 w 6038"/>
                  <a:gd name="T63" fmla="*/ 1100 h 6038"/>
                  <a:gd name="T64" fmla="*/ 937 w 6038"/>
                  <a:gd name="T65" fmla="*/ 834 h 6038"/>
                  <a:gd name="T66" fmla="*/ 1212 w 6038"/>
                  <a:gd name="T67" fmla="*/ 601 h 6038"/>
                  <a:gd name="T68" fmla="*/ 1517 w 6038"/>
                  <a:gd name="T69" fmla="*/ 401 h 6038"/>
                  <a:gd name="T70" fmla="*/ 1844 w 6038"/>
                  <a:gd name="T71" fmla="*/ 238 h 6038"/>
                  <a:gd name="T72" fmla="*/ 2193 w 6038"/>
                  <a:gd name="T73" fmla="*/ 116 h 6038"/>
                  <a:gd name="T74" fmla="*/ 2560 w 6038"/>
                  <a:gd name="T75" fmla="*/ 35 h 6038"/>
                  <a:gd name="T76" fmla="*/ 2942 w 6038"/>
                  <a:gd name="T77" fmla="*/ 2 h 6038"/>
                  <a:gd name="T78" fmla="*/ 3251 w 6038"/>
                  <a:gd name="T79" fmla="*/ 10 h 6038"/>
                  <a:gd name="T80" fmla="*/ 3628 w 6038"/>
                  <a:gd name="T81" fmla="*/ 61 h 6038"/>
                  <a:gd name="T82" fmla="*/ 3987 w 6038"/>
                  <a:gd name="T83" fmla="*/ 159 h 6038"/>
                  <a:gd name="T84" fmla="*/ 4328 w 6038"/>
                  <a:gd name="T85" fmla="*/ 298 h 6038"/>
                  <a:gd name="T86" fmla="*/ 4645 w 6038"/>
                  <a:gd name="T87" fmla="*/ 477 h 6038"/>
                  <a:gd name="T88" fmla="*/ 4938 w 6038"/>
                  <a:gd name="T89" fmla="*/ 689 h 6038"/>
                  <a:gd name="T90" fmla="*/ 5204 w 6038"/>
                  <a:gd name="T91" fmla="*/ 937 h 6038"/>
                  <a:gd name="T92" fmla="*/ 5437 w 6038"/>
                  <a:gd name="T93" fmla="*/ 1212 h 6038"/>
                  <a:gd name="T94" fmla="*/ 5637 w 6038"/>
                  <a:gd name="T95" fmla="*/ 1517 h 6038"/>
                  <a:gd name="T96" fmla="*/ 5800 w 6038"/>
                  <a:gd name="T97" fmla="*/ 1844 h 6038"/>
                  <a:gd name="T98" fmla="*/ 5922 w 6038"/>
                  <a:gd name="T99" fmla="*/ 2193 h 6038"/>
                  <a:gd name="T100" fmla="*/ 6003 w 6038"/>
                  <a:gd name="T101" fmla="*/ 2560 h 6038"/>
                  <a:gd name="T102" fmla="*/ 6036 w 6038"/>
                  <a:gd name="T103" fmla="*/ 2942 h 6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38" h="6038">
                    <a:moveTo>
                      <a:pt x="6038" y="3019"/>
                    </a:moveTo>
                    <a:lnTo>
                      <a:pt x="6038" y="3019"/>
                    </a:lnTo>
                    <a:lnTo>
                      <a:pt x="6036" y="3096"/>
                    </a:lnTo>
                    <a:lnTo>
                      <a:pt x="6033" y="3174"/>
                    </a:lnTo>
                    <a:lnTo>
                      <a:pt x="6028" y="3251"/>
                    </a:lnTo>
                    <a:lnTo>
                      <a:pt x="6022" y="3328"/>
                    </a:lnTo>
                    <a:lnTo>
                      <a:pt x="6014" y="3404"/>
                    </a:lnTo>
                    <a:lnTo>
                      <a:pt x="6003" y="3478"/>
                    </a:lnTo>
                    <a:lnTo>
                      <a:pt x="5990" y="3554"/>
                    </a:lnTo>
                    <a:lnTo>
                      <a:pt x="5977" y="3628"/>
                    </a:lnTo>
                    <a:lnTo>
                      <a:pt x="5961" y="3700"/>
                    </a:lnTo>
                    <a:lnTo>
                      <a:pt x="5943" y="3773"/>
                    </a:lnTo>
                    <a:lnTo>
                      <a:pt x="5922" y="3845"/>
                    </a:lnTo>
                    <a:lnTo>
                      <a:pt x="5901" y="3916"/>
                    </a:lnTo>
                    <a:lnTo>
                      <a:pt x="5879" y="3987"/>
                    </a:lnTo>
                    <a:lnTo>
                      <a:pt x="5854" y="4058"/>
                    </a:lnTo>
                    <a:lnTo>
                      <a:pt x="5829" y="4125"/>
                    </a:lnTo>
                    <a:lnTo>
                      <a:pt x="5800" y="4194"/>
                    </a:lnTo>
                    <a:lnTo>
                      <a:pt x="5771" y="4260"/>
                    </a:lnTo>
                    <a:lnTo>
                      <a:pt x="5740" y="4328"/>
                    </a:lnTo>
                    <a:lnTo>
                      <a:pt x="5708" y="4392"/>
                    </a:lnTo>
                    <a:lnTo>
                      <a:pt x="5673" y="4458"/>
                    </a:lnTo>
                    <a:lnTo>
                      <a:pt x="5637" y="4521"/>
                    </a:lnTo>
                    <a:lnTo>
                      <a:pt x="5600" y="4584"/>
                    </a:lnTo>
                    <a:lnTo>
                      <a:pt x="5561" y="4645"/>
                    </a:lnTo>
                    <a:lnTo>
                      <a:pt x="5521" y="4706"/>
                    </a:lnTo>
                    <a:lnTo>
                      <a:pt x="5481" y="4766"/>
                    </a:lnTo>
                    <a:lnTo>
                      <a:pt x="5437" y="4826"/>
                    </a:lnTo>
                    <a:lnTo>
                      <a:pt x="5394" y="4882"/>
                    </a:lnTo>
                    <a:lnTo>
                      <a:pt x="5349" y="4938"/>
                    </a:lnTo>
                    <a:lnTo>
                      <a:pt x="5301" y="4995"/>
                    </a:lnTo>
                    <a:lnTo>
                      <a:pt x="5254" y="5048"/>
                    </a:lnTo>
                    <a:lnTo>
                      <a:pt x="5204" y="5101"/>
                    </a:lnTo>
                    <a:lnTo>
                      <a:pt x="5154" y="5154"/>
                    </a:lnTo>
                    <a:lnTo>
                      <a:pt x="5101" y="5204"/>
                    </a:lnTo>
                    <a:lnTo>
                      <a:pt x="5048" y="5254"/>
                    </a:lnTo>
                    <a:lnTo>
                      <a:pt x="4995" y="5301"/>
                    </a:lnTo>
                    <a:lnTo>
                      <a:pt x="4938" y="5349"/>
                    </a:lnTo>
                    <a:lnTo>
                      <a:pt x="4882" y="5394"/>
                    </a:lnTo>
                    <a:lnTo>
                      <a:pt x="4826" y="5437"/>
                    </a:lnTo>
                    <a:lnTo>
                      <a:pt x="4766" y="5481"/>
                    </a:lnTo>
                    <a:lnTo>
                      <a:pt x="4706" y="5521"/>
                    </a:lnTo>
                    <a:lnTo>
                      <a:pt x="4645" y="5561"/>
                    </a:lnTo>
                    <a:lnTo>
                      <a:pt x="4584" y="5600"/>
                    </a:lnTo>
                    <a:lnTo>
                      <a:pt x="4521" y="5637"/>
                    </a:lnTo>
                    <a:lnTo>
                      <a:pt x="4458" y="5673"/>
                    </a:lnTo>
                    <a:lnTo>
                      <a:pt x="4392" y="5708"/>
                    </a:lnTo>
                    <a:lnTo>
                      <a:pt x="4328" y="5740"/>
                    </a:lnTo>
                    <a:lnTo>
                      <a:pt x="4260" y="5771"/>
                    </a:lnTo>
                    <a:lnTo>
                      <a:pt x="4194" y="5800"/>
                    </a:lnTo>
                    <a:lnTo>
                      <a:pt x="4125" y="5829"/>
                    </a:lnTo>
                    <a:lnTo>
                      <a:pt x="4058" y="5854"/>
                    </a:lnTo>
                    <a:lnTo>
                      <a:pt x="3987" y="5879"/>
                    </a:lnTo>
                    <a:lnTo>
                      <a:pt x="3916" y="5901"/>
                    </a:lnTo>
                    <a:lnTo>
                      <a:pt x="3845" y="5922"/>
                    </a:lnTo>
                    <a:lnTo>
                      <a:pt x="3773" y="5943"/>
                    </a:lnTo>
                    <a:lnTo>
                      <a:pt x="3700" y="5961"/>
                    </a:lnTo>
                    <a:lnTo>
                      <a:pt x="3628" y="5977"/>
                    </a:lnTo>
                    <a:lnTo>
                      <a:pt x="3554" y="5990"/>
                    </a:lnTo>
                    <a:lnTo>
                      <a:pt x="3478" y="6003"/>
                    </a:lnTo>
                    <a:lnTo>
                      <a:pt x="3404" y="6014"/>
                    </a:lnTo>
                    <a:lnTo>
                      <a:pt x="3328" y="6022"/>
                    </a:lnTo>
                    <a:lnTo>
                      <a:pt x="3251" y="6028"/>
                    </a:lnTo>
                    <a:lnTo>
                      <a:pt x="3174" y="6033"/>
                    </a:lnTo>
                    <a:lnTo>
                      <a:pt x="3096" y="6036"/>
                    </a:lnTo>
                    <a:lnTo>
                      <a:pt x="3019" y="6038"/>
                    </a:lnTo>
                    <a:lnTo>
                      <a:pt x="3019" y="6038"/>
                    </a:lnTo>
                    <a:lnTo>
                      <a:pt x="2942" y="6036"/>
                    </a:lnTo>
                    <a:lnTo>
                      <a:pt x="2864" y="6033"/>
                    </a:lnTo>
                    <a:lnTo>
                      <a:pt x="2787" y="6028"/>
                    </a:lnTo>
                    <a:lnTo>
                      <a:pt x="2710" y="6022"/>
                    </a:lnTo>
                    <a:lnTo>
                      <a:pt x="2634" y="6014"/>
                    </a:lnTo>
                    <a:lnTo>
                      <a:pt x="2560" y="6003"/>
                    </a:lnTo>
                    <a:lnTo>
                      <a:pt x="2484" y="5990"/>
                    </a:lnTo>
                    <a:lnTo>
                      <a:pt x="2410" y="5977"/>
                    </a:lnTo>
                    <a:lnTo>
                      <a:pt x="2338" y="5961"/>
                    </a:lnTo>
                    <a:lnTo>
                      <a:pt x="2265" y="5943"/>
                    </a:lnTo>
                    <a:lnTo>
                      <a:pt x="2193" y="5922"/>
                    </a:lnTo>
                    <a:lnTo>
                      <a:pt x="2122" y="5901"/>
                    </a:lnTo>
                    <a:lnTo>
                      <a:pt x="2051" y="5879"/>
                    </a:lnTo>
                    <a:lnTo>
                      <a:pt x="1980" y="5854"/>
                    </a:lnTo>
                    <a:lnTo>
                      <a:pt x="1913" y="5829"/>
                    </a:lnTo>
                    <a:lnTo>
                      <a:pt x="1844" y="5800"/>
                    </a:lnTo>
                    <a:lnTo>
                      <a:pt x="1778" y="5771"/>
                    </a:lnTo>
                    <a:lnTo>
                      <a:pt x="1710" y="5740"/>
                    </a:lnTo>
                    <a:lnTo>
                      <a:pt x="1646" y="5708"/>
                    </a:lnTo>
                    <a:lnTo>
                      <a:pt x="1580" y="5673"/>
                    </a:lnTo>
                    <a:lnTo>
                      <a:pt x="1517" y="5637"/>
                    </a:lnTo>
                    <a:lnTo>
                      <a:pt x="1454" y="5600"/>
                    </a:lnTo>
                    <a:lnTo>
                      <a:pt x="1393" y="5561"/>
                    </a:lnTo>
                    <a:lnTo>
                      <a:pt x="1332" y="5521"/>
                    </a:lnTo>
                    <a:lnTo>
                      <a:pt x="1272" y="5481"/>
                    </a:lnTo>
                    <a:lnTo>
                      <a:pt x="1212" y="5437"/>
                    </a:lnTo>
                    <a:lnTo>
                      <a:pt x="1156" y="5394"/>
                    </a:lnTo>
                    <a:lnTo>
                      <a:pt x="1100" y="5349"/>
                    </a:lnTo>
                    <a:lnTo>
                      <a:pt x="1043" y="5301"/>
                    </a:lnTo>
                    <a:lnTo>
                      <a:pt x="990" y="5254"/>
                    </a:lnTo>
                    <a:lnTo>
                      <a:pt x="937" y="5204"/>
                    </a:lnTo>
                    <a:lnTo>
                      <a:pt x="884" y="5154"/>
                    </a:lnTo>
                    <a:lnTo>
                      <a:pt x="834" y="5101"/>
                    </a:lnTo>
                    <a:lnTo>
                      <a:pt x="784" y="5048"/>
                    </a:lnTo>
                    <a:lnTo>
                      <a:pt x="737" y="4995"/>
                    </a:lnTo>
                    <a:lnTo>
                      <a:pt x="689" y="4938"/>
                    </a:lnTo>
                    <a:lnTo>
                      <a:pt x="644" y="4882"/>
                    </a:lnTo>
                    <a:lnTo>
                      <a:pt x="601" y="4826"/>
                    </a:lnTo>
                    <a:lnTo>
                      <a:pt x="557" y="4766"/>
                    </a:lnTo>
                    <a:lnTo>
                      <a:pt x="517" y="4706"/>
                    </a:lnTo>
                    <a:lnTo>
                      <a:pt x="477" y="4645"/>
                    </a:lnTo>
                    <a:lnTo>
                      <a:pt x="438" y="4584"/>
                    </a:lnTo>
                    <a:lnTo>
                      <a:pt x="401" y="4521"/>
                    </a:lnTo>
                    <a:lnTo>
                      <a:pt x="365" y="4458"/>
                    </a:lnTo>
                    <a:lnTo>
                      <a:pt x="330" y="4392"/>
                    </a:lnTo>
                    <a:lnTo>
                      <a:pt x="298" y="4328"/>
                    </a:lnTo>
                    <a:lnTo>
                      <a:pt x="267" y="4260"/>
                    </a:lnTo>
                    <a:lnTo>
                      <a:pt x="238" y="4194"/>
                    </a:lnTo>
                    <a:lnTo>
                      <a:pt x="209" y="4125"/>
                    </a:lnTo>
                    <a:lnTo>
                      <a:pt x="184" y="4058"/>
                    </a:lnTo>
                    <a:lnTo>
                      <a:pt x="159" y="3987"/>
                    </a:lnTo>
                    <a:lnTo>
                      <a:pt x="137" y="3916"/>
                    </a:lnTo>
                    <a:lnTo>
                      <a:pt x="116" y="3845"/>
                    </a:lnTo>
                    <a:lnTo>
                      <a:pt x="95" y="3773"/>
                    </a:lnTo>
                    <a:lnTo>
                      <a:pt x="77" y="3700"/>
                    </a:lnTo>
                    <a:lnTo>
                      <a:pt x="61" y="3628"/>
                    </a:lnTo>
                    <a:lnTo>
                      <a:pt x="48" y="3554"/>
                    </a:lnTo>
                    <a:lnTo>
                      <a:pt x="35" y="3478"/>
                    </a:lnTo>
                    <a:lnTo>
                      <a:pt x="24" y="3404"/>
                    </a:lnTo>
                    <a:lnTo>
                      <a:pt x="16" y="3328"/>
                    </a:lnTo>
                    <a:lnTo>
                      <a:pt x="10" y="3251"/>
                    </a:lnTo>
                    <a:lnTo>
                      <a:pt x="5" y="3174"/>
                    </a:lnTo>
                    <a:lnTo>
                      <a:pt x="2" y="3096"/>
                    </a:lnTo>
                    <a:lnTo>
                      <a:pt x="0" y="3019"/>
                    </a:lnTo>
                    <a:lnTo>
                      <a:pt x="0" y="3019"/>
                    </a:lnTo>
                    <a:lnTo>
                      <a:pt x="2" y="2942"/>
                    </a:lnTo>
                    <a:lnTo>
                      <a:pt x="5" y="2864"/>
                    </a:lnTo>
                    <a:lnTo>
                      <a:pt x="10" y="2787"/>
                    </a:lnTo>
                    <a:lnTo>
                      <a:pt x="16" y="2710"/>
                    </a:lnTo>
                    <a:lnTo>
                      <a:pt x="24" y="2634"/>
                    </a:lnTo>
                    <a:lnTo>
                      <a:pt x="35" y="2560"/>
                    </a:lnTo>
                    <a:lnTo>
                      <a:pt x="48" y="2484"/>
                    </a:lnTo>
                    <a:lnTo>
                      <a:pt x="61" y="2410"/>
                    </a:lnTo>
                    <a:lnTo>
                      <a:pt x="77" y="2338"/>
                    </a:lnTo>
                    <a:lnTo>
                      <a:pt x="95" y="2265"/>
                    </a:lnTo>
                    <a:lnTo>
                      <a:pt x="116" y="2193"/>
                    </a:lnTo>
                    <a:lnTo>
                      <a:pt x="137" y="2122"/>
                    </a:lnTo>
                    <a:lnTo>
                      <a:pt x="159" y="2051"/>
                    </a:lnTo>
                    <a:lnTo>
                      <a:pt x="184" y="1980"/>
                    </a:lnTo>
                    <a:lnTo>
                      <a:pt x="209" y="1913"/>
                    </a:lnTo>
                    <a:lnTo>
                      <a:pt x="238" y="1844"/>
                    </a:lnTo>
                    <a:lnTo>
                      <a:pt x="267" y="1778"/>
                    </a:lnTo>
                    <a:lnTo>
                      <a:pt x="298" y="1710"/>
                    </a:lnTo>
                    <a:lnTo>
                      <a:pt x="330" y="1646"/>
                    </a:lnTo>
                    <a:lnTo>
                      <a:pt x="365" y="1580"/>
                    </a:lnTo>
                    <a:lnTo>
                      <a:pt x="401" y="1517"/>
                    </a:lnTo>
                    <a:lnTo>
                      <a:pt x="438" y="1454"/>
                    </a:lnTo>
                    <a:lnTo>
                      <a:pt x="477" y="1393"/>
                    </a:lnTo>
                    <a:lnTo>
                      <a:pt x="517" y="1332"/>
                    </a:lnTo>
                    <a:lnTo>
                      <a:pt x="557" y="1272"/>
                    </a:lnTo>
                    <a:lnTo>
                      <a:pt x="601" y="1212"/>
                    </a:lnTo>
                    <a:lnTo>
                      <a:pt x="644" y="1156"/>
                    </a:lnTo>
                    <a:lnTo>
                      <a:pt x="689" y="1100"/>
                    </a:lnTo>
                    <a:lnTo>
                      <a:pt x="737" y="1043"/>
                    </a:lnTo>
                    <a:lnTo>
                      <a:pt x="784" y="990"/>
                    </a:lnTo>
                    <a:lnTo>
                      <a:pt x="834" y="937"/>
                    </a:lnTo>
                    <a:lnTo>
                      <a:pt x="884" y="884"/>
                    </a:lnTo>
                    <a:lnTo>
                      <a:pt x="937" y="834"/>
                    </a:lnTo>
                    <a:lnTo>
                      <a:pt x="990" y="784"/>
                    </a:lnTo>
                    <a:lnTo>
                      <a:pt x="1043" y="737"/>
                    </a:lnTo>
                    <a:lnTo>
                      <a:pt x="1100" y="689"/>
                    </a:lnTo>
                    <a:lnTo>
                      <a:pt x="1156" y="644"/>
                    </a:lnTo>
                    <a:lnTo>
                      <a:pt x="1212" y="601"/>
                    </a:lnTo>
                    <a:lnTo>
                      <a:pt x="1272" y="557"/>
                    </a:lnTo>
                    <a:lnTo>
                      <a:pt x="1332" y="517"/>
                    </a:lnTo>
                    <a:lnTo>
                      <a:pt x="1393" y="477"/>
                    </a:lnTo>
                    <a:lnTo>
                      <a:pt x="1454" y="438"/>
                    </a:lnTo>
                    <a:lnTo>
                      <a:pt x="1517" y="401"/>
                    </a:lnTo>
                    <a:lnTo>
                      <a:pt x="1580" y="365"/>
                    </a:lnTo>
                    <a:lnTo>
                      <a:pt x="1646" y="330"/>
                    </a:lnTo>
                    <a:lnTo>
                      <a:pt x="1710" y="298"/>
                    </a:lnTo>
                    <a:lnTo>
                      <a:pt x="1778" y="267"/>
                    </a:lnTo>
                    <a:lnTo>
                      <a:pt x="1844" y="238"/>
                    </a:lnTo>
                    <a:lnTo>
                      <a:pt x="1913" y="209"/>
                    </a:lnTo>
                    <a:lnTo>
                      <a:pt x="1980" y="184"/>
                    </a:lnTo>
                    <a:lnTo>
                      <a:pt x="2051" y="159"/>
                    </a:lnTo>
                    <a:lnTo>
                      <a:pt x="2122" y="137"/>
                    </a:lnTo>
                    <a:lnTo>
                      <a:pt x="2193" y="116"/>
                    </a:lnTo>
                    <a:lnTo>
                      <a:pt x="2265" y="95"/>
                    </a:lnTo>
                    <a:lnTo>
                      <a:pt x="2338" y="77"/>
                    </a:lnTo>
                    <a:lnTo>
                      <a:pt x="2410" y="61"/>
                    </a:lnTo>
                    <a:lnTo>
                      <a:pt x="2484" y="48"/>
                    </a:lnTo>
                    <a:lnTo>
                      <a:pt x="2560" y="35"/>
                    </a:lnTo>
                    <a:lnTo>
                      <a:pt x="2634" y="24"/>
                    </a:lnTo>
                    <a:lnTo>
                      <a:pt x="2710" y="16"/>
                    </a:lnTo>
                    <a:lnTo>
                      <a:pt x="2787" y="10"/>
                    </a:lnTo>
                    <a:lnTo>
                      <a:pt x="2864" y="5"/>
                    </a:lnTo>
                    <a:lnTo>
                      <a:pt x="2942" y="2"/>
                    </a:lnTo>
                    <a:lnTo>
                      <a:pt x="3019" y="0"/>
                    </a:lnTo>
                    <a:lnTo>
                      <a:pt x="3019" y="0"/>
                    </a:lnTo>
                    <a:lnTo>
                      <a:pt x="3096" y="2"/>
                    </a:lnTo>
                    <a:lnTo>
                      <a:pt x="3174" y="5"/>
                    </a:lnTo>
                    <a:lnTo>
                      <a:pt x="3251" y="10"/>
                    </a:lnTo>
                    <a:lnTo>
                      <a:pt x="3328" y="16"/>
                    </a:lnTo>
                    <a:lnTo>
                      <a:pt x="3404" y="24"/>
                    </a:lnTo>
                    <a:lnTo>
                      <a:pt x="3478" y="35"/>
                    </a:lnTo>
                    <a:lnTo>
                      <a:pt x="3554" y="48"/>
                    </a:lnTo>
                    <a:lnTo>
                      <a:pt x="3628" y="61"/>
                    </a:lnTo>
                    <a:lnTo>
                      <a:pt x="3700" y="77"/>
                    </a:lnTo>
                    <a:lnTo>
                      <a:pt x="3773" y="95"/>
                    </a:lnTo>
                    <a:lnTo>
                      <a:pt x="3845" y="116"/>
                    </a:lnTo>
                    <a:lnTo>
                      <a:pt x="3916" y="137"/>
                    </a:lnTo>
                    <a:lnTo>
                      <a:pt x="3987" y="159"/>
                    </a:lnTo>
                    <a:lnTo>
                      <a:pt x="4058" y="184"/>
                    </a:lnTo>
                    <a:lnTo>
                      <a:pt x="4125" y="209"/>
                    </a:lnTo>
                    <a:lnTo>
                      <a:pt x="4194" y="238"/>
                    </a:lnTo>
                    <a:lnTo>
                      <a:pt x="4260" y="267"/>
                    </a:lnTo>
                    <a:lnTo>
                      <a:pt x="4328" y="298"/>
                    </a:lnTo>
                    <a:lnTo>
                      <a:pt x="4392" y="330"/>
                    </a:lnTo>
                    <a:lnTo>
                      <a:pt x="4458" y="365"/>
                    </a:lnTo>
                    <a:lnTo>
                      <a:pt x="4521" y="401"/>
                    </a:lnTo>
                    <a:lnTo>
                      <a:pt x="4584" y="438"/>
                    </a:lnTo>
                    <a:lnTo>
                      <a:pt x="4645" y="477"/>
                    </a:lnTo>
                    <a:lnTo>
                      <a:pt x="4706" y="517"/>
                    </a:lnTo>
                    <a:lnTo>
                      <a:pt x="4766" y="557"/>
                    </a:lnTo>
                    <a:lnTo>
                      <a:pt x="4826" y="601"/>
                    </a:lnTo>
                    <a:lnTo>
                      <a:pt x="4882" y="644"/>
                    </a:lnTo>
                    <a:lnTo>
                      <a:pt x="4938" y="689"/>
                    </a:lnTo>
                    <a:lnTo>
                      <a:pt x="4995" y="737"/>
                    </a:lnTo>
                    <a:lnTo>
                      <a:pt x="5048" y="784"/>
                    </a:lnTo>
                    <a:lnTo>
                      <a:pt x="5101" y="834"/>
                    </a:lnTo>
                    <a:lnTo>
                      <a:pt x="5154" y="884"/>
                    </a:lnTo>
                    <a:lnTo>
                      <a:pt x="5204" y="937"/>
                    </a:lnTo>
                    <a:lnTo>
                      <a:pt x="5254" y="990"/>
                    </a:lnTo>
                    <a:lnTo>
                      <a:pt x="5301" y="1043"/>
                    </a:lnTo>
                    <a:lnTo>
                      <a:pt x="5349" y="1100"/>
                    </a:lnTo>
                    <a:lnTo>
                      <a:pt x="5394" y="1156"/>
                    </a:lnTo>
                    <a:lnTo>
                      <a:pt x="5437" y="1212"/>
                    </a:lnTo>
                    <a:lnTo>
                      <a:pt x="5481" y="1272"/>
                    </a:lnTo>
                    <a:lnTo>
                      <a:pt x="5521" y="1332"/>
                    </a:lnTo>
                    <a:lnTo>
                      <a:pt x="5561" y="1393"/>
                    </a:lnTo>
                    <a:lnTo>
                      <a:pt x="5600" y="1454"/>
                    </a:lnTo>
                    <a:lnTo>
                      <a:pt x="5637" y="1517"/>
                    </a:lnTo>
                    <a:lnTo>
                      <a:pt x="5673" y="1580"/>
                    </a:lnTo>
                    <a:lnTo>
                      <a:pt x="5708" y="1646"/>
                    </a:lnTo>
                    <a:lnTo>
                      <a:pt x="5740" y="1710"/>
                    </a:lnTo>
                    <a:lnTo>
                      <a:pt x="5771" y="1778"/>
                    </a:lnTo>
                    <a:lnTo>
                      <a:pt x="5800" y="1844"/>
                    </a:lnTo>
                    <a:lnTo>
                      <a:pt x="5829" y="1913"/>
                    </a:lnTo>
                    <a:lnTo>
                      <a:pt x="5854" y="1980"/>
                    </a:lnTo>
                    <a:lnTo>
                      <a:pt x="5879" y="2051"/>
                    </a:lnTo>
                    <a:lnTo>
                      <a:pt x="5901" y="2122"/>
                    </a:lnTo>
                    <a:lnTo>
                      <a:pt x="5922" y="2193"/>
                    </a:lnTo>
                    <a:lnTo>
                      <a:pt x="5943" y="2265"/>
                    </a:lnTo>
                    <a:lnTo>
                      <a:pt x="5961" y="2338"/>
                    </a:lnTo>
                    <a:lnTo>
                      <a:pt x="5977" y="2410"/>
                    </a:lnTo>
                    <a:lnTo>
                      <a:pt x="5990" y="2484"/>
                    </a:lnTo>
                    <a:lnTo>
                      <a:pt x="6003" y="2560"/>
                    </a:lnTo>
                    <a:lnTo>
                      <a:pt x="6014" y="2634"/>
                    </a:lnTo>
                    <a:lnTo>
                      <a:pt x="6022" y="2710"/>
                    </a:lnTo>
                    <a:lnTo>
                      <a:pt x="6028" y="2787"/>
                    </a:lnTo>
                    <a:lnTo>
                      <a:pt x="6033" y="2864"/>
                    </a:lnTo>
                    <a:lnTo>
                      <a:pt x="6036" y="2942"/>
                    </a:lnTo>
                    <a:lnTo>
                      <a:pt x="6038" y="3019"/>
                    </a:lnTo>
                    <a:lnTo>
                      <a:pt x="6038" y="3019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51"/>
              <p:cNvSpPr>
                <a:spLocks/>
              </p:cNvSpPr>
              <p:nvPr/>
            </p:nvSpPr>
            <p:spPr bwMode="auto">
              <a:xfrm>
                <a:off x="2635723" y="1505423"/>
                <a:ext cx="3872555" cy="3872555"/>
              </a:xfrm>
              <a:custGeom>
                <a:avLst/>
                <a:gdLst>
                  <a:gd name="T0" fmla="*/ 6892 w 6902"/>
                  <a:gd name="T1" fmla="*/ 3717 h 6902"/>
                  <a:gd name="T2" fmla="*/ 6831 w 6902"/>
                  <a:gd name="T3" fmla="*/ 4147 h 6902"/>
                  <a:gd name="T4" fmla="*/ 6720 w 6902"/>
                  <a:gd name="T5" fmla="*/ 4557 h 6902"/>
                  <a:gd name="T6" fmla="*/ 6560 w 6902"/>
                  <a:gd name="T7" fmla="*/ 4947 h 6902"/>
                  <a:gd name="T8" fmla="*/ 6357 w 6902"/>
                  <a:gd name="T9" fmla="*/ 5311 h 6902"/>
                  <a:gd name="T10" fmla="*/ 6113 w 6902"/>
                  <a:gd name="T11" fmla="*/ 5646 h 6902"/>
                  <a:gd name="T12" fmla="*/ 5831 w 6902"/>
                  <a:gd name="T13" fmla="*/ 5948 h 6902"/>
                  <a:gd name="T14" fmla="*/ 5515 w 6902"/>
                  <a:gd name="T15" fmla="*/ 6216 h 6902"/>
                  <a:gd name="T16" fmla="*/ 5169 w 6902"/>
                  <a:gd name="T17" fmla="*/ 6444 h 6902"/>
                  <a:gd name="T18" fmla="*/ 4794 w 6902"/>
                  <a:gd name="T19" fmla="*/ 6629 h 6902"/>
                  <a:gd name="T20" fmla="*/ 4396 w 6902"/>
                  <a:gd name="T21" fmla="*/ 6769 h 6902"/>
                  <a:gd name="T22" fmla="*/ 3976 w 6902"/>
                  <a:gd name="T23" fmla="*/ 6861 h 6902"/>
                  <a:gd name="T24" fmla="*/ 3540 w 6902"/>
                  <a:gd name="T25" fmla="*/ 6900 h 6902"/>
                  <a:gd name="T26" fmla="*/ 3185 w 6902"/>
                  <a:gd name="T27" fmla="*/ 6892 h 6902"/>
                  <a:gd name="T28" fmla="*/ 2755 w 6902"/>
                  <a:gd name="T29" fmla="*/ 6831 h 6902"/>
                  <a:gd name="T30" fmla="*/ 2345 w 6902"/>
                  <a:gd name="T31" fmla="*/ 6720 h 6902"/>
                  <a:gd name="T32" fmla="*/ 1955 w 6902"/>
                  <a:gd name="T33" fmla="*/ 6560 h 6902"/>
                  <a:gd name="T34" fmla="*/ 1591 w 6902"/>
                  <a:gd name="T35" fmla="*/ 6357 h 6902"/>
                  <a:gd name="T36" fmla="*/ 1256 w 6902"/>
                  <a:gd name="T37" fmla="*/ 6113 h 6902"/>
                  <a:gd name="T38" fmla="*/ 954 w 6902"/>
                  <a:gd name="T39" fmla="*/ 5831 h 6902"/>
                  <a:gd name="T40" fmla="*/ 686 w 6902"/>
                  <a:gd name="T41" fmla="*/ 5515 h 6902"/>
                  <a:gd name="T42" fmla="*/ 458 w 6902"/>
                  <a:gd name="T43" fmla="*/ 5169 h 6902"/>
                  <a:gd name="T44" fmla="*/ 273 w 6902"/>
                  <a:gd name="T45" fmla="*/ 4794 h 6902"/>
                  <a:gd name="T46" fmla="*/ 133 w 6902"/>
                  <a:gd name="T47" fmla="*/ 4396 h 6902"/>
                  <a:gd name="T48" fmla="*/ 41 w 6902"/>
                  <a:gd name="T49" fmla="*/ 3976 h 6902"/>
                  <a:gd name="T50" fmla="*/ 2 w 6902"/>
                  <a:gd name="T51" fmla="*/ 3540 h 6902"/>
                  <a:gd name="T52" fmla="*/ 10 w 6902"/>
                  <a:gd name="T53" fmla="*/ 3185 h 6902"/>
                  <a:gd name="T54" fmla="*/ 71 w 6902"/>
                  <a:gd name="T55" fmla="*/ 2755 h 6902"/>
                  <a:gd name="T56" fmla="*/ 182 w 6902"/>
                  <a:gd name="T57" fmla="*/ 2345 h 6902"/>
                  <a:gd name="T58" fmla="*/ 342 w 6902"/>
                  <a:gd name="T59" fmla="*/ 1955 h 6902"/>
                  <a:gd name="T60" fmla="*/ 545 w 6902"/>
                  <a:gd name="T61" fmla="*/ 1591 h 6902"/>
                  <a:gd name="T62" fmla="*/ 789 w 6902"/>
                  <a:gd name="T63" fmla="*/ 1256 h 6902"/>
                  <a:gd name="T64" fmla="*/ 1071 w 6902"/>
                  <a:gd name="T65" fmla="*/ 954 h 6902"/>
                  <a:gd name="T66" fmla="*/ 1387 w 6902"/>
                  <a:gd name="T67" fmla="*/ 686 h 6902"/>
                  <a:gd name="T68" fmla="*/ 1733 w 6902"/>
                  <a:gd name="T69" fmla="*/ 458 h 6902"/>
                  <a:gd name="T70" fmla="*/ 2108 w 6902"/>
                  <a:gd name="T71" fmla="*/ 273 h 6902"/>
                  <a:gd name="T72" fmla="*/ 2506 w 6902"/>
                  <a:gd name="T73" fmla="*/ 133 h 6902"/>
                  <a:gd name="T74" fmla="*/ 2926 w 6902"/>
                  <a:gd name="T75" fmla="*/ 41 h 6902"/>
                  <a:gd name="T76" fmla="*/ 3362 w 6902"/>
                  <a:gd name="T77" fmla="*/ 2 h 6902"/>
                  <a:gd name="T78" fmla="*/ 3717 w 6902"/>
                  <a:gd name="T79" fmla="*/ 10 h 6902"/>
                  <a:gd name="T80" fmla="*/ 4147 w 6902"/>
                  <a:gd name="T81" fmla="*/ 71 h 6902"/>
                  <a:gd name="T82" fmla="*/ 4557 w 6902"/>
                  <a:gd name="T83" fmla="*/ 182 h 6902"/>
                  <a:gd name="T84" fmla="*/ 4947 w 6902"/>
                  <a:gd name="T85" fmla="*/ 342 h 6902"/>
                  <a:gd name="T86" fmla="*/ 5311 w 6902"/>
                  <a:gd name="T87" fmla="*/ 545 h 6902"/>
                  <a:gd name="T88" fmla="*/ 5646 w 6902"/>
                  <a:gd name="T89" fmla="*/ 789 h 6902"/>
                  <a:gd name="T90" fmla="*/ 5948 w 6902"/>
                  <a:gd name="T91" fmla="*/ 1071 h 6902"/>
                  <a:gd name="T92" fmla="*/ 6216 w 6902"/>
                  <a:gd name="T93" fmla="*/ 1387 h 6902"/>
                  <a:gd name="T94" fmla="*/ 6444 w 6902"/>
                  <a:gd name="T95" fmla="*/ 1733 h 6902"/>
                  <a:gd name="T96" fmla="*/ 6629 w 6902"/>
                  <a:gd name="T97" fmla="*/ 2108 h 6902"/>
                  <a:gd name="T98" fmla="*/ 6769 w 6902"/>
                  <a:gd name="T99" fmla="*/ 2506 h 6902"/>
                  <a:gd name="T100" fmla="*/ 6861 w 6902"/>
                  <a:gd name="T101" fmla="*/ 2926 h 6902"/>
                  <a:gd name="T102" fmla="*/ 6900 w 6902"/>
                  <a:gd name="T103" fmla="*/ 3362 h 6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902" h="6902">
                    <a:moveTo>
                      <a:pt x="6902" y="3451"/>
                    </a:moveTo>
                    <a:lnTo>
                      <a:pt x="6902" y="3451"/>
                    </a:lnTo>
                    <a:lnTo>
                      <a:pt x="6900" y="3540"/>
                    </a:lnTo>
                    <a:lnTo>
                      <a:pt x="6897" y="3628"/>
                    </a:lnTo>
                    <a:lnTo>
                      <a:pt x="6892" y="3717"/>
                    </a:lnTo>
                    <a:lnTo>
                      <a:pt x="6884" y="3804"/>
                    </a:lnTo>
                    <a:lnTo>
                      <a:pt x="6874" y="3891"/>
                    </a:lnTo>
                    <a:lnTo>
                      <a:pt x="6861" y="3976"/>
                    </a:lnTo>
                    <a:lnTo>
                      <a:pt x="6847" y="4061"/>
                    </a:lnTo>
                    <a:lnTo>
                      <a:pt x="6831" y="4147"/>
                    </a:lnTo>
                    <a:lnTo>
                      <a:pt x="6813" y="4230"/>
                    </a:lnTo>
                    <a:lnTo>
                      <a:pt x="6792" y="4314"/>
                    </a:lnTo>
                    <a:lnTo>
                      <a:pt x="6769" y="4396"/>
                    </a:lnTo>
                    <a:lnTo>
                      <a:pt x="6745" y="4477"/>
                    </a:lnTo>
                    <a:lnTo>
                      <a:pt x="6720" y="4557"/>
                    </a:lnTo>
                    <a:lnTo>
                      <a:pt x="6692" y="4638"/>
                    </a:lnTo>
                    <a:lnTo>
                      <a:pt x="6662" y="4717"/>
                    </a:lnTo>
                    <a:lnTo>
                      <a:pt x="6629" y="4794"/>
                    </a:lnTo>
                    <a:lnTo>
                      <a:pt x="6596" y="4871"/>
                    </a:lnTo>
                    <a:lnTo>
                      <a:pt x="6560" y="4947"/>
                    </a:lnTo>
                    <a:lnTo>
                      <a:pt x="6523" y="5021"/>
                    </a:lnTo>
                    <a:lnTo>
                      <a:pt x="6484" y="5095"/>
                    </a:lnTo>
                    <a:lnTo>
                      <a:pt x="6444" y="5169"/>
                    </a:lnTo>
                    <a:lnTo>
                      <a:pt x="6402" y="5240"/>
                    </a:lnTo>
                    <a:lnTo>
                      <a:pt x="6357" y="5311"/>
                    </a:lnTo>
                    <a:lnTo>
                      <a:pt x="6312" y="5380"/>
                    </a:lnTo>
                    <a:lnTo>
                      <a:pt x="6264" y="5448"/>
                    </a:lnTo>
                    <a:lnTo>
                      <a:pt x="6216" y="5515"/>
                    </a:lnTo>
                    <a:lnTo>
                      <a:pt x="6166" y="5581"/>
                    </a:lnTo>
                    <a:lnTo>
                      <a:pt x="6113" y="5646"/>
                    </a:lnTo>
                    <a:lnTo>
                      <a:pt x="6059" y="5708"/>
                    </a:lnTo>
                    <a:lnTo>
                      <a:pt x="6005" y="5771"/>
                    </a:lnTo>
                    <a:lnTo>
                      <a:pt x="5948" y="5831"/>
                    </a:lnTo>
                    <a:lnTo>
                      <a:pt x="5890" y="5890"/>
                    </a:lnTo>
                    <a:lnTo>
                      <a:pt x="5831" y="5948"/>
                    </a:lnTo>
                    <a:lnTo>
                      <a:pt x="5771" y="6005"/>
                    </a:lnTo>
                    <a:lnTo>
                      <a:pt x="5708" y="6059"/>
                    </a:lnTo>
                    <a:lnTo>
                      <a:pt x="5646" y="6113"/>
                    </a:lnTo>
                    <a:lnTo>
                      <a:pt x="5581" y="6166"/>
                    </a:lnTo>
                    <a:lnTo>
                      <a:pt x="5515" y="6216"/>
                    </a:lnTo>
                    <a:lnTo>
                      <a:pt x="5448" y="6264"/>
                    </a:lnTo>
                    <a:lnTo>
                      <a:pt x="5380" y="6312"/>
                    </a:lnTo>
                    <a:lnTo>
                      <a:pt x="5311" y="6357"/>
                    </a:lnTo>
                    <a:lnTo>
                      <a:pt x="5240" y="6402"/>
                    </a:lnTo>
                    <a:lnTo>
                      <a:pt x="5169" y="6444"/>
                    </a:lnTo>
                    <a:lnTo>
                      <a:pt x="5095" y="6484"/>
                    </a:lnTo>
                    <a:lnTo>
                      <a:pt x="5021" y="6523"/>
                    </a:lnTo>
                    <a:lnTo>
                      <a:pt x="4947" y="6560"/>
                    </a:lnTo>
                    <a:lnTo>
                      <a:pt x="4871" y="6596"/>
                    </a:lnTo>
                    <a:lnTo>
                      <a:pt x="4794" y="6629"/>
                    </a:lnTo>
                    <a:lnTo>
                      <a:pt x="4717" y="6662"/>
                    </a:lnTo>
                    <a:lnTo>
                      <a:pt x="4638" y="6692"/>
                    </a:lnTo>
                    <a:lnTo>
                      <a:pt x="4557" y="6720"/>
                    </a:lnTo>
                    <a:lnTo>
                      <a:pt x="4477" y="6745"/>
                    </a:lnTo>
                    <a:lnTo>
                      <a:pt x="4396" y="6769"/>
                    </a:lnTo>
                    <a:lnTo>
                      <a:pt x="4314" y="6792"/>
                    </a:lnTo>
                    <a:lnTo>
                      <a:pt x="4230" y="6813"/>
                    </a:lnTo>
                    <a:lnTo>
                      <a:pt x="4147" y="6831"/>
                    </a:lnTo>
                    <a:lnTo>
                      <a:pt x="4061" y="6847"/>
                    </a:lnTo>
                    <a:lnTo>
                      <a:pt x="3976" y="6861"/>
                    </a:lnTo>
                    <a:lnTo>
                      <a:pt x="3891" y="6874"/>
                    </a:lnTo>
                    <a:lnTo>
                      <a:pt x="3804" y="6884"/>
                    </a:lnTo>
                    <a:lnTo>
                      <a:pt x="3717" y="6892"/>
                    </a:lnTo>
                    <a:lnTo>
                      <a:pt x="3628" y="6897"/>
                    </a:lnTo>
                    <a:lnTo>
                      <a:pt x="3540" y="6900"/>
                    </a:lnTo>
                    <a:lnTo>
                      <a:pt x="3451" y="6902"/>
                    </a:lnTo>
                    <a:lnTo>
                      <a:pt x="3451" y="6902"/>
                    </a:lnTo>
                    <a:lnTo>
                      <a:pt x="3362" y="6900"/>
                    </a:lnTo>
                    <a:lnTo>
                      <a:pt x="3274" y="6897"/>
                    </a:lnTo>
                    <a:lnTo>
                      <a:pt x="3185" y="6892"/>
                    </a:lnTo>
                    <a:lnTo>
                      <a:pt x="3098" y="6884"/>
                    </a:lnTo>
                    <a:lnTo>
                      <a:pt x="3011" y="6874"/>
                    </a:lnTo>
                    <a:lnTo>
                      <a:pt x="2926" y="6861"/>
                    </a:lnTo>
                    <a:lnTo>
                      <a:pt x="2841" y="6847"/>
                    </a:lnTo>
                    <a:lnTo>
                      <a:pt x="2755" y="6831"/>
                    </a:lnTo>
                    <a:lnTo>
                      <a:pt x="2672" y="6813"/>
                    </a:lnTo>
                    <a:lnTo>
                      <a:pt x="2588" y="6792"/>
                    </a:lnTo>
                    <a:lnTo>
                      <a:pt x="2506" y="6769"/>
                    </a:lnTo>
                    <a:lnTo>
                      <a:pt x="2425" y="6745"/>
                    </a:lnTo>
                    <a:lnTo>
                      <a:pt x="2345" y="6720"/>
                    </a:lnTo>
                    <a:lnTo>
                      <a:pt x="2264" y="6692"/>
                    </a:lnTo>
                    <a:lnTo>
                      <a:pt x="2185" y="6662"/>
                    </a:lnTo>
                    <a:lnTo>
                      <a:pt x="2108" y="6629"/>
                    </a:lnTo>
                    <a:lnTo>
                      <a:pt x="2031" y="6596"/>
                    </a:lnTo>
                    <a:lnTo>
                      <a:pt x="1955" y="6560"/>
                    </a:lnTo>
                    <a:lnTo>
                      <a:pt x="1881" y="6523"/>
                    </a:lnTo>
                    <a:lnTo>
                      <a:pt x="1807" y="6484"/>
                    </a:lnTo>
                    <a:lnTo>
                      <a:pt x="1733" y="6444"/>
                    </a:lnTo>
                    <a:lnTo>
                      <a:pt x="1662" y="6402"/>
                    </a:lnTo>
                    <a:lnTo>
                      <a:pt x="1591" y="6357"/>
                    </a:lnTo>
                    <a:lnTo>
                      <a:pt x="1522" y="6312"/>
                    </a:lnTo>
                    <a:lnTo>
                      <a:pt x="1454" y="6264"/>
                    </a:lnTo>
                    <a:lnTo>
                      <a:pt x="1387" y="6216"/>
                    </a:lnTo>
                    <a:lnTo>
                      <a:pt x="1321" y="6166"/>
                    </a:lnTo>
                    <a:lnTo>
                      <a:pt x="1256" y="6113"/>
                    </a:lnTo>
                    <a:lnTo>
                      <a:pt x="1194" y="6059"/>
                    </a:lnTo>
                    <a:lnTo>
                      <a:pt x="1131" y="6005"/>
                    </a:lnTo>
                    <a:lnTo>
                      <a:pt x="1071" y="5948"/>
                    </a:lnTo>
                    <a:lnTo>
                      <a:pt x="1012" y="5890"/>
                    </a:lnTo>
                    <a:lnTo>
                      <a:pt x="954" y="5831"/>
                    </a:lnTo>
                    <a:lnTo>
                      <a:pt x="897" y="5771"/>
                    </a:lnTo>
                    <a:lnTo>
                      <a:pt x="843" y="5708"/>
                    </a:lnTo>
                    <a:lnTo>
                      <a:pt x="789" y="5646"/>
                    </a:lnTo>
                    <a:lnTo>
                      <a:pt x="736" y="5581"/>
                    </a:lnTo>
                    <a:lnTo>
                      <a:pt x="686" y="5515"/>
                    </a:lnTo>
                    <a:lnTo>
                      <a:pt x="638" y="5448"/>
                    </a:lnTo>
                    <a:lnTo>
                      <a:pt x="590" y="5380"/>
                    </a:lnTo>
                    <a:lnTo>
                      <a:pt x="545" y="5311"/>
                    </a:lnTo>
                    <a:lnTo>
                      <a:pt x="500" y="5240"/>
                    </a:lnTo>
                    <a:lnTo>
                      <a:pt x="458" y="5169"/>
                    </a:lnTo>
                    <a:lnTo>
                      <a:pt x="418" y="5095"/>
                    </a:lnTo>
                    <a:lnTo>
                      <a:pt x="379" y="5021"/>
                    </a:lnTo>
                    <a:lnTo>
                      <a:pt x="342" y="4947"/>
                    </a:lnTo>
                    <a:lnTo>
                      <a:pt x="306" y="4871"/>
                    </a:lnTo>
                    <a:lnTo>
                      <a:pt x="273" y="4794"/>
                    </a:lnTo>
                    <a:lnTo>
                      <a:pt x="240" y="4717"/>
                    </a:lnTo>
                    <a:lnTo>
                      <a:pt x="210" y="4638"/>
                    </a:lnTo>
                    <a:lnTo>
                      <a:pt x="182" y="4557"/>
                    </a:lnTo>
                    <a:lnTo>
                      <a:pt x="157" y="4477"/>
                    </a:lnTo>
                    <a:lnTo>
                      <a:pt x="133" y="4396"/>
                    </a:lnTo>
                    <a:lnTo>
                      <a:pt x="110" y="4314"/>
                    </a:lnTo>
                    <a:lnTo>
                      <a:pt x="89" y="4230"/>
                    </a:lnTo>
                    <a:lnTo>
                      <a:pt x="71" y="4147"/>
                    </a:lnTo>
                    <a:lnTo>
                      <a:pt x="55" y="4061"/>
                    </a:lnTo>
                    <a:lnTo>
                      <a:pt x="41" y="3976"/>
                    </a:lnTo>
                    <a:lnTo>
                      <a:pt x="28" y="3891"/>
                    </a:lnTo>
                    <a:lnTo>
                      <a:pt x="18" y="3804"/>
                    </a:lnTo>
                    <a:lnTo>
                      <a:pt x="10" y="3717"/>
                    </a:lnTo>
                    <a:lnTo>
                      <a:pt x="5" y="3628"/>
                    </a:lnTo>
                    <a:lnTo>
                      <a:pt x="2" y="3540"/>
                    </a:lnTo>
                    <a:lnTo>
                      <a:pt x="0" y="3451"/>
                    </a:lnTo>
                    <a:lnTo>
                      <a:pt x="0" y="3451"/>
                    </a:lnTo>
                    <a:lnTo>
                      <a:pt x="2" y="3362"/>
                    </a:lnTo>
                    <a:lnTo>
                      <a:pt x="5" y="3274"/>
                    </a:lnTo>
                    <a:lnTo>
                      <a:pt x="10" y="3185"/>
                    </a:lnTo>
                    <a:lnTo>
                      <a:pt x="18" y="3098"/>
                    </a:lnTo>
                    <a:lnTo>
                      <a:pt x="28" y="3011"/>
                    </a:lnTo>
                    <a:lnTo>
                      <a:pt x="41" y="2926"/>
                    </a:lnTo>
                    <a:lnTo>
                      <a:pt x="55" y="2841"/>
                    </a:lnTo>
                    <a:lnTo>
                      <a:pt x="71" y="2755"/>
                    </a:lnTo>
                    <a:lnTo>
                      <a:pt x="89" y="2672"/>
                    </a:lnTo>
                    <a:lnTo>
                      <a:pt x="110" y="2588"/>
                    </a:lnTo>
                    <a:lnTo>
                      <a:pt x="133" y="2506"/>
                    </a:lnTo>
                    <a:lnTo>
                      <a:pt x="157" y="2425"/>
                    </a:lnTo>
                    <a:lnTo>
                      <a:pt x="182" y="2345"/>
                    </a:lnTo>
                    <a:lnTo>
                      <a:pt x="210" y="2264"/>
                    </a:lnTo>
                    <a:lnTo>
                      <a:pt x="240" y="2185"/>
                    </a:lnTo>
                    <a:lnTo>
                      <a:pt x="273" y="2108"/>
                    </a:lnTo>
                    <a:lnTo>
                      <a:pt x="306" y="2031"/>
                    </a:lnTo>
                    <a:lnTo>
                      <a:pt x="342" y="1955"/>
                    </a:lnTo>
                    <a:lnTo>
                      <a:pt x="379" y="1881"/>
                    </a:lnTo>
                    <a:lnTo>
                      <a:pt x="418" y="1807"/>
                    </a:lnTo>
                    <a:lnTo>
                      <a:pt x="458" y="1733"/>
                    </a:lnTo>
                    <a:lnTo>
                      <a:pt x="500" y="1662"/>
                    </a:lnTo>
                    <a:lnTo>
                      <a:pt x="545" y="1591"/>
                    </a:lnTo>
                    <a:lnTo>
                      <a:pt x="590" y="1522"/>
                    </a:lnTo>
                    <a:lnTo>
                      <a:pt x="638" y="1454"/>
                    </a:lnTo>
                    <a:lnTo>
                      <a:pt x="686" y="1387"/>
                    </a:lnTo>
                    <a:lnTo>
                      <a:pt x="736" y="1321"/>
                    </a:lnTo>
                    <a:lnTo>
                      <a:pt x="789" y="1256"/>
                    </a:lnTo>
                    <a:lnTo>
                      <a:pt x="843" y="1194"/>
                    </a:lnTo>
                    <a:lnTo>
                      <a:pt x="897" y="1131"/>
                    </a:lnTo>
                    <a:lnTo>
                      <a:pt x="954" y="1071"/>
                    </a:lnTo>
                    <a:lnTo>
                      <a:pt x="1012" y="1012"/>
                    </a:lnTo>
                    <a:lnTo>
                      <a:pt x="1071" y="954"/>
                    </a:lnTo>
                    <a:lnTo>
                      <a:pt x="1131" y="897"/>
                    </a:lnTo>
                    <a:lnTo>
                      <a:pt x="1194" y="843"/>
                    </a:lnTo>
                    <a:lnTo>
                      <a:pt x="1256" y="789"/>
                    </a:lnTo>
                    <a:lnTo>
                      <a:pt x="1321" y="736"/>
                    </a:lnTo>
                    <a:lnTo>
                      <a:pt x="1387" y="686"/>
                    </a:lnTo>
                    <a:lnTo>
                      <a:pt x="1454" y="638"/>
                    </a:lnTo>
                    <a:lnTo>
                      <a:pt x="1522" y="590"/>
                    </a:lnTo>
                    <a:lnTo>
                      <a:pt x="1591" y="545"/>
                    </a:lnTo>
                    <a:lnTo>
                      <a:pt x="1662" y="500"/>
                    </a:lnTo>
                    <a:lnTo>
                      <a:pt x="1733" y="458"/>
                    </a:lnTo>
                    <a:lnTo>
                      <a:pt x="1807" y="418"/>
                    </a:lnTo>
                    <a:lnTo>
                      <a:pt x="1881" y="379"/>
                    </a:lnTo>
                    <a:lnTo>
                      <a:pt x="1955" y="342"/>
                    </a:lnTo>
                    <a:lnTo>
                      <a:pt x="2031" y="306"/>
                    </a:lnTo>
                    <a:lnTo>
                      <a:pt x="2108" y="273"/>
                    </a:lnTo>
                    <a:lnTo>
                      <a:pt x="2185" y="240"/>
                    </a:lnTo>
                    <a:lnTo>
                      <a:pt x="2264" y="210"/>
                    </a:lnTo>
                    <a:lnTo>
                      <a:pt x="2345" y="182"/>
                    </a:lnTo>
                    <a:lnTo>
                      <a:pt x="2425" y="157"/>
                    </a:lnTo>
                    <a:lnTo>
                      <a:pt x="2506" y="133"/>
                    </a:lnTo>
                    <a:lnTo>
                      <a:pt x="2588" y="110"/>
                    </a:lnTo>
                    <a:lnTo>
                      <a:pt x="2672" y="89"/>
                    </a:lnTo>
                    <a:lnTo>
                      <a:pt x="2755" y="71"/>
                    </a:lnTo>
                    <a:lnTo>
                      <a:pt x="2841" y="55"/>
                    </a:lnTo>
                    <a:lnTo>
                      <a:pt x="2926" y="41"/>
                    </a:lnTo>
                    <a:lnTo>
                      <a:pt x="3011" y="28"/>
                    </a:lnTo>
                    <a:lnTo>
                      <a:pt x="3098" y="18"/>
                    </a:lnTo>
                    <a:lnTo>
                      <a:pt x="3185" y="10"/>
                    </a:lnTo>
                    <a:lnTo>
                      <a:pt x="3274" y="5"/>
                    </a:lnTo>
                    <a:lnTo>
                      <a:pt x="3362" y="2"/>
                    </a:lnTo>
                    <a:lnTo>
                      <a:pt x="3451" y="0"/>
                    </a:lnTo>
                    <a:lnTo>
                      <a:pt x="3451" y="0"/>
                    </a:lnTo>
                    <a:lnTo>
                      <a:pt x="3540" y="2"/>
                    </a:lnTo>
                    <a:lnTo>
                      <a:pt x="3628" y="5"/>
                    </a:lnTo>
                    <a:lnTo>
                      <a:pt x="3717" y="10"/>
                    </a:lnTo>
                    <a:lnTo>
                      <a:pt x="3804" y="18"/>
                    </a:lnTo>
                    <a:lnTo>
                      <a:pt x="3891" y="28"/>
                    </a:lnTo>
                    <a:lnTo>
                      <a:pt x="3976" y="41"/>
                    </a:lnTo>
                    <a:lnTo>
                      <a:pt x="4061" y="55"/>
                    </a:lnTo>
                    <a:lnTo>
                      <a:pt x="4147" y="71"/>
                    </a:lnTo>
                    <a:lnTo>
                      <a:pt x="4230" y="89"/>
                    </a:lnTo>
                    <a:lnTo>
                      <a:pt x="4314" y="110"/>
                    </a:lnTo>
                    <a:lnTo>
                      <a:pt x="4396" y="133"/>
                    </a:lnTo>
                    <a:lnTo>
                      <a:pt x="4477" y="157"/>
                    </a:lnTo>
                    <a:lnTo>
                      <a:pt x="4557" y="182"/>
                    </a:lnTo>
                    <a:lnTo>
                      <a:pt x="4638" y="210"/>
                    </a:lnTo>
                    <a:lnTo>
                      <a:pt x="4717" y="240"/>
                    </a:lnTo>
                    <a:lnTo>
                      <a:pt x="4794" y="273"/>
                    </a:lnTo>
                    <a:lnTo>
                      <a:pt x="4871" y="306"/>
                    </a:lnTo>
                    <a:lnTo>
                      <a:pt x="4947" y="342"/>
                    </a:lnTo>
                    <a:lnTo>
                      <a:pt x="5021" y="379"/>
                    </a:lnTo>
                    <a:lnTo>
                      <a:pt x="5095" y="418"/>
                    </a:lnTo>
                    <a:lnTo>
                      <a:pt x="5169" y="458"/>
                    </a:lnTo>
                    <a:lnTo>
                      <a:pt x="5240" y="500"/>
                    </a:lnTo>
                    <a:lnTo>
                      <a:pt x="5311" y="545"/>
                    </a:lnTo>
                    <a:lnTo>
                      <a:pt x="5380" y="590"/>
                    </a:lnTo>
                    <a:lnTo>
                      <a:pt x="5448" y="638"/>
                    </a:lnTo>
                    <a:lnTo>
                      <a:pt x="5515" y="686"/>
                    </a:lnTo>
                    <a:lnTo>
                      <a:pt x="5581" y="736"/>
                    </a:lnTo>
                    <a:lnTo>
                      <a:pt x="5646" y="789"/>
                    </a:lnTo>
                    <a:lnTo>
                      <a:pt x="5708" y="843"/>
                    </a:lnTo>
                    <a:lnTo>
                      <a:pt x="5771" y="897"/>
                    </a:lnTo>
                    <a:lnTo>
                      <a:pt x="5831" y="954"/>
                    </a:lnTo>
                    <a:lnTo>
                      <a:pt x="5890" y="1012"/>
                    </a:lnTo>
                    <a:lnTo>
                      <a:pt x="5948" y="1071"/>
                    </a:lnTo>
                    <a:lnTo>
                      <a:pt x="6005" y="1131"/>
                    </a:lnTo>
                    <a:lnTo>
                      <a:pt x="6059" y="1194"/>
                    </a:lnTo>
                    <a:lnTo>
                      <a:pt x="6113" y="1256"/>
                    </a:lnTo>
                    <a:lnTo>
                      <a:pt x="6166" y="1321"/>
                    </a:lnTo>
                    <a:lnTo>
                      <a:pt x="6216" y="1387"/>
                    </a:lnTo>
                    <a:lnTo>
                      <a:pt x="6264" y="1454"/>
                    </a:lnTo>
                    <a:lnTo>
                      <a:pt x="6312" y="1522"/>
                    </a:lnTo>
                    <a:lnTo>
                      <a:pt x="6357" y="1591"/>
                    </a:lnTo>
                    <a:lnTo>
                      <a:pt x="6402" y="1662"/>
                    </a:lnTo>
                    <a:lnTo>
                      <a:pt x="6444" y="1733"/>
                    </a:lnTo>
                    <a:lnTo>
                      <a:pt x="6484" y="1807"/>
                    </a:lnTo>
                    <a:lnTo>
                      <a:pt x="6523" y="1881"/>
                    </a:lnTo>
                    <a:lnTo>
                      <a:pt x="6560" y="1955"/>
                    </a:lnTo>
                    <a:lnTo>
                      <a:pt x="6596" y="2031"/>
                    </a:lnTo>
                    <a:lnTo>
                      <a:pt x="6629" y="2108"/>
                    </a:lnTo>
                    <a:lnTo>
                      <a:pt x="6662" y="2185"/>
                    </a:lnTo>
                    <a:lnTo>
                      <a:pt x="6692" y="2264"/>
                    </a:lnTo>
                    <a:lnTo>
                      <a:pt x="6720" y="2345"/>
                    </a:lnTo>
                    <a:lnTo>
                      <a:pt x="6745" y="2425"/>
                    </a:lnTo>
                    <a:lnTo>
                      <a:pt x="6769" y="2506"/>
                    </a:lnTo>
                    <a:lnTo>
                      <a:pt x="6792" y="2588"/>
                    </a:lnTo>
                    <a:lnTo>
                      <a:pt x="6813" y="2672"/>
                    </a:lnTo>
                    <a:lnTo>
                      <a:pt x="6831" y="2755"/>
                    </a:lnTo>
                    <a:lnTo>
                      <a:pt x="6847" y="2841"/>
                    </a:lnTo>
                    <a:lnTo>
                      <a:pt x="6861" y="2926"/>
                    </a:lnTo>
                    <a:lnTo>
                      <a:pt x="6874" y="3011"/>
                    </a:lnTo>
                    <a:lnTo>
                      <a:pt x="6884" y="3098"/>
                    </a:lnTo>
                    <a:lnTo>
                      <a:pt x="6892" y="3185"/>
                    </a:lnTo>
                    <a:lnTo>
                      <a:pt x="6897" y="3274"/>
                    </a:lnTo>
                    <a:lnTo>
                      <a:pt x="6900" y="3362"/>
                    </a:lnTo>
                    <a:lnTo>
                      <a:pt x="6902" y="3451"/>
                    </a:lnTo>
                    <a:lnTo>
                      <a:pt x="6902" y="3451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52"/>
              <p:cNvSpPr>
                <a:spLocks/>
              </p:cNvSpPr>
              <p:nvPr/>
            </p:nvSpPr>
            <p:spPr bwMode="auto">
              <a:xfrm>
                <a:off x="2391022" y="1260722"/>
                <a:ext cx="4361956" cy="4361956"/>
              </a:xfrm>
              <a:custGeom>
                <a:avLst/>
                <a:gdLst>
                  <a:gd name="T0" fmla="*/ 7759 w 7770"/>
                  <a:gd name="T1" fmla="*/ 4184 h 7770"/>
                  <a:gd name="T2" fmla="*/ 7691 w 7770"/>
                  <a:gd name="T3" fmla="*/ 4668 h 7770"/>
                  <a:gd name="T4" fmla="*/ 7567 w 7770"/>
                  <a:gd name="T5" fmla="*/ 5131 h 7770"/>
                  <a:gd name="T6" fmla="*/ 7387 w 7770"/>
                  <a:gd name="T7" fmla="*/ 5569 h 7770"/>
                  <a:gd name="T8" fmla="*/ 7158 w 7770"/>
                  <a:gd name="T9" fmla="*/ 5980 h 7770"/>
                  <a:gd name="T10" fmla="*/ 6883 w 7770"/>
                  <a:gd name="T11" fmla="*/ 6357 h 7770"/>
                  <a:gd name="T12" fmla="*/ 6566 w 7770"/>
                  <a:gd name="T13" fmla="*/ 6698 h 7770"/>
                  <a:gd name="T14" fmla="*/ 6210 w 7770"/>
                  <a:gd name="T15" fmla="*/ 6999 h 7770"/>
                  <a:gd name="T16" fmla="*/ 5819 w 7770"/>
                  <a:gd name="T17" fmla="*/ 7257 h 7770"/>
                  <a:gd name="T18" fmla="*/ 5397 w 7770"/>
                  <a:gd name="T19" fmla="*/ 7466 h 7770"/>
                  <a:gd name="T20" fmla="*/ 4949 w 7770"/>
                  <a:gd name="T21" fmla="*/ 7624 h 7770"/>
                  <a:gd name="T22" fmla="*/ 4478 w 7770"/>
                  <a:gd name="T23" fmla="*/ 7727 h 7770"/>
                  <a:gd name="T24" fmla="*/ 3985 w 7770"/>
                  <a:gd name="T25" fmla="*/ 7770 h 7770"/>
                  <a:gd name="T26" fmla="*/ 3586 w 7770"/>
                  <a:gd name="T27" fmla="*/ 7759 h 7770"/>
                  <a:gd name="T28" fmla="*/ 3102 w 7770"/>
                  <a:gd name="T29" fmla="*/ 7691 h 7770"/>
                  <a:gd name="T30" fmla="*/ 2639 w 7770"/>
                  <a:gd name="T31" fmla="*/ 7567 h 7770"/>
                  <a:gd name="T32" fmla="*/ 2201 w 7770"/>
                  <a:gd name="T33" fmla="*/ 7387 h 7770"/>
                  <a:gd name="T34" fmla="*/ 1790 w 7770"/>
                  <a:gd name="T35" fmla="*/ 7158 h 7770"/>
                  <a:gd name="T36" fmla="*/ 1413 w 7770"/>
                  <a:gd name="T37" fmla="*/ 6883 h 7770"/>
                  <a:gd name="T38" fmla="*/ 1072 w 7770"/>
                  <a:gd name="T39" fmla="*/ 6566 h 7770"/>
                  <a:gd name="T40" fmla="*/ 771 w 7770"/>
                  <a:gd name="T41" fmla="*/ 6210 h 7770"/>
                  <a:gd name="T42" fmla="*/ 513 w 7770"/>
                  <a:gd name="T43" fmla="*/ 5819 h 7770"/>
                  <a:gd name="T44" fmla="*/ 304 w 7770"/>
                  <a:gd name="T45" fmla="*/ 5397 h 7770"/>
                  <a:gd name="T46" fmla="*/ 146 w 7770"/>
                  <a:gd name="T47" fmla="*/ 4949 h 7770"/>
                  <a:gd name="T48" fmla="*/ 43 w 7770"/>
                  <a:gd name="T49" fmla="*/ 4478 h 7770"/>
                  <a:gd name="T50" fmla="*/ 0 w 7770"/>
                  <a:gd name="T51" fmla="*/ 3985 h 7770"/>
                  <a:gd name="T52" fmla="*/ 11 w 7770"/>
                  <a:gd name="T53" fmla="*/ 3586 h 7770"/>
                  <a:gd name="T54" fmla="*/ 79 w 7770"/>
                  <a:gd name="T55" fmla="*/ 3102 h 7770"/>
                  <a:gd name="T56" fmla="*/ 203 w 7770"/>
                  <a:gd name="T57" fmla="*/ 2639 h 7770"/>
                  <a:gd name="T58" fmla="*/ 383 w 7770"/>
                  <a:gd name="T59" fmla="*/ 2201 h 7770"/>
                  <a:gd name="T60" fmla="*/ 612 w 7770"/>
                  <a:gd name="T61" fmla="*/ 1790 h 7770"/>
                  <a:gd name="T62" fmla="*/ 887 w 7770"/>
                  <a:gd name="T63" fmla="*/ 1413 h 7770"/>
                  <a:gd name="T64" fmla="*/ 1204 w 7770"/>
                  <a:gd name="T65" fmla="*/ 1072 h 7770"/>
                  <a:gd name="T66" fmla="*/ 1560 w 7770"/>
                  <a:gd name="T67" fmla="*/ 771 h 7770"/>
                  <a:gd name="T68" fmla="*/ 1951 w 7770"/>
                  <a:gd name="T69" fmla="*/ 513 h 7770"/>
                  <a:gd name="T70" fmla="*/ 2373 w 7770"/>
                  <a:gd name="T71" fmla="*/ 304 h 7770"/>
                  <a:gd name="T72" fmla="*/ 2821 w 7770"/>
                  <a:gd name="T73" fmla="*/ 146 h 7770"/>
                  <a:gd name="T74" fmla="*/ 3292 w 7770"/>
                  <a:gd name="T75" fmla="*/ 43 h 7770"/>
                  <a:gd name="T76" fmla="*/ 3785 w 7770"/>
                  <a:gd name="T77" fmla="*/ 0 h 7770"/>
                  <a:gd name="T78" fmla="*/ 4184 w 7770"/>
                  <a:gd name="T79" fmla="*/ 11 h 7770"/>
                  <a:gd name="T80" fmla="*/ 4668 w 7770"/>
                  <a:gd name="T81" fmla="*/ 79 h 7770"/>
                  <a:gd name="T82" fmla="*/ 5131 w 7770"/>
                  <a:gd name="T83" fmla="*/ 203 h 7770"/>
                  <a:gd name="T84" fmla="*/ 5569 w 7770"/>
                  <a:gd name="T85" fmla="*/ 383 h 7770"/>
                  <a:gd name="T86" fmla="*/ 5980 w 7770"/>
                  <a:gd name="T87" fmla="*/ 612 h 7770"/>
                  <a:gd name="T88" fmla="*/ 6357 w 7770"/>
                  <a:gd name="T89" fmla="*/ 887 h 7770"/>
                  <a:gd name="T90" fmla="*/ 6698 w 7770"/>
                  <a:gd name="T91" fmla="*/ 1204 h 7770"/>
                  <a:gd name="T92" fmla="*/ 6999 w 7770"/>
                  <a:gd name="T93" fmla="*/ 1560 h 7770"/>
                  <a:gd name="T94" fmla="*/ 7257 w 7770"/>
                  <a:gd name="T95" fmla="*/ 1951 h 7770"/>
                  <a:gd name="T96" fmla="*/ 7466 w 7770"/>
                  <a:gd name="T97" fmla="*/ 2373 h 7770"/>
                  <a:gd name="T98" fmla="*/ 7624 w 7770"/>
                  <a:gd name="T99" fmla="*/ 2821 h 7770"/>
                  <a:gd name="T100" fmla="*/ 7727 w 7770"/>
                  <a:gd name="T101" fmla="*/ 3292 h 7770"/>
                  <a:gd name="T102" fmla="*/ 7770 w 7770"/>
                  <a:gd name="T103" fmla="*/ 3785 h 7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70" h="7770">
                    <a:moveTo>
                      <a:pt x="7770" y="3885"/>
                    </a:moveTo>
                    <a:lnTo>
                      <a:pt x="7770" y="3885"/>
                    </a:lnTo>
                    <a:lnTo>
                      <a:pt x="7770" y="3985"/>
                    </a:lnTo>
                    <a:lnTo>
                      <a:pt x="7765" y="4085"/>
                    </a:lnTo>
                    <a:lnTo>
                      <a:pt x="7759" y="4184"/>
                    </a:lnTo>
                    <a:lnTo>
                      <a:pt x="7751" y="4283"/>
                    </a:lnTo>
                    <a:lnTo>
                      <a:pt x="7740" y="4379"/>
                    </a:lnTo>
                    <a:lnTo>
                      <a:pt x="7727" y="4478"/>
                    </a:lnTo>
                    <a:lnTo>
                      <a:pt x="7711" y="4573"/>
                    </a:lnTo>
                    <a:lnTo>
                      <a:pt x="7691" y="4668"/>
                    </a:lnTo>
                    <a:lnTo>
                      <a:pt x="7672" y="4763"/>
                    </a:lnTo>
                    <a:lnTo>
                      <a:pt x="7648" y="4856"/>
                    </a:lnTo>
                    <a:lnTo>
                      <a:pt x="7624" y="4949"/>
                    </a:lnTo>
                    <a:lnTo>
                      <a:pt x="7596" y="5041"/>
                    </a:lnTo>
                    <a:lnTo>
                      <a:pt x="7567" y="5131"/>
                    </a:lnTo>
                    <a:lnTo>
                      <a:pt x="7535" y="5221"/>
                    </a:lnTo>
                    <a:lnTo>
                      <a:pt x="7501" y="5310"/>
                    </a:lnTo>
                    <a:lnTo>
                      <a:pt x="7466" y="5397"/>
                    </a:lnTo>
                    <a:lnTo>
                      <a:pt x="7427" y="5484"/>
                    </a:lnTo>
                    <a:lnTo>
                      <a:pt x="7387" y="5569"/>
                    </a:lnTo>
                    <a:lnTo>
                      <a:pt x="7345" y="5655"/>
                    </a:lnTo>
                    <a:lnTo>
                      <a:pt x="7302" y="5737"/>
                    </a:lnTo>
                    <a:lnTo>
                      <a:pt x="7257" y="5819"/>
                    </a:lnTo>
                    <a:lnTo>
                      <a:pt x="7208" y="5899"/>
                    </a:lnTo>
                    <a:lnTo>
                      <a:pt x="7158" y="5980"/>
                    </a:lnTo>
                    <a:lnTo>
                      <a:pt x="7107" y="6057"/>
                    </a:lnTo>
                    <a:lnTo>
                      <a:pt x="7054" y="6134"/>
                    </a:lnTo>
                    <a:lnTo>
                      <a:pt x="6999" y="6210"/>
                    </a:lnTo>
                    <a:lnTo>
                      <a:pt x="6943" y="6284"/>
                    </a:lnTo>
                    <a:lnTo>
                      <a:pt x="6883" y="6357"/>
                    </a:lnTo>
                    <a:lnTo>
                      <a:pt x="6824" y="6427"/>
                    </a:lnTo>
                    <a:lnTo>
                      <a:pt x="6761" y="6498"/>
                    </a:lnTo>
                    <a:lnTo>
                      <a:pt x="6698" y="6566"/>
                    </a:lnTo>
                    <a:lnTo>
                      <a:pt x="6634" y="6634"/>
                    </a:lnTo>
                    <a:lnTo>
                      <a:pt x="6566" y="6698"/>
                    </a:lnTo>
                    <a:lnTo>
                      <a:pt x="6498" y="6761"/>
                    </a:lnTo>
                    <a:lnTo>
                      <a:pt x="6427" y="6824"/>
                    </a:lnTo>
                    <a:lnTo>
                      <a:pt x="6357" y="6883"/>
                    </a:lnTo>
                    <a:lnTo>
                      <a:pt x="6284" y="6943"/>
                    </a:lnTo>
                    <a:lnTo>
                      <a:pt x="6210" y="6999"/>
                    </a:lnTo>
                    <a:lnTo>
                      <a:pt x="6134" y="7054"/>
                    </a:lnTo>
                    <a:lnTo>
                      <a:pt x="6057" y="7107"/>
                    </a:lnTo>
                    <a:lnTo>
                      <a:pt x="5980" y="7158"/>
                    </a:lnTo>
                    <a:lnTo>
                      <a:pt x="5899" y="7208"/>
                    </a:lnTo>
                    <a:lnTo>
                      <a:pt x="5819" y="7257"/>
                    </a:lnTo>
                    <a:lnTo>
                      <a:pt x="5737" y="7302"/>
                    </a:lnTo>
                    <a:lnTo>
                      <a:pt x="5655" y="7345"/>
                    </a:lnTo>
                    <a:lnTo>
                      <a:pt x="5569" y="7387"/>
                    </a:lnTo>
                    <a:lnTo>
                      <a:pt x="5484" y="7427"/>
                    </a:lnTo>
                    <a:lnTo>
                      <a:pt x="5397" y="7466"/>
                    </a:lnTo>
                    <a:lnTo>
                      <a:pt x="5310" y="7501"/>
                    </a:lnTo>
                    <a:lnTo>
                      <a:pt x="5221" y="7535"/>
                    </a:lnTo>
                    <a:lnTo>
                      <a:pt x="5131" y="7567"/>
                    </a:lnTo>
                    <a:lnTo>
                      <a:pt x="5041" y="7596"/>
                    </a:lnTo>
                    <a:lnTo>
                      <a:pt x="4949" y="7624"/>
                    </a:lnTo>
                    <a:lnTo>
                      <a:pt x="4856" y="7648"/>
                    </a:lnTo>
                    <a:lnTo>
                      <a:pt x="4763" y="7672"/>
                    </a:lnTo>
                    <a:lnTo>
                      <a:pt x="4668" y="7691"/>
                    </a:lnTo>
                    <a:lnTo>
                      <a:pt x="4573" y="7711"/>
                    </a:lnTo>
                    <a:lnTo>
                      <a:pt x="4478" y="7727"/>
                    </a:lnTo>
                    <a:lnTo>
                      <a:pt x="4379" y="7740"/>
                    </a:lnTo>
                    <a:lnTo>
                      <a:pt x="4283" y="7751"/>
                    </a:lnTo>
                    <a:lnTo>
                      <a:pt x="4184" y="7759"/>
                    </a:lnTo>
                    <a:lnTo>
                      <a:pt x="4085" y="7765"/>
                    </a:lnTo>
                    <a:lnTo>
                      <a:pt x="3985" y="7770"/>
                    </a:lnTo>
                    <a:lnTo>
                      <a:pt x="3885" y="7770"/>
                    </a:lnTo>
                    <a:lnTo>
                      <a:pt x="3885" y="7770"/>
                    </a:lnTo>
                    <a:lnTo>
                      <a:pt x="3785" y="7770"/>
                    </a:lnTo>
                    <a:lnTo>
                      <a:pt x="3685" y="7765"/>
                    </a:lnTo>
                    <a:lnTo>
                      <a:pt x="3586" y="7759"/>
                    </a:lnTo>
                    <a:lnTo>
                      <a:pt x="3487" y="7751"/>
                    </a:lnTo>
                    <a:lnTo>
                      <a:pt x="3391" y="7740"/>
                    </a:lnTo>
                    <a:lnTo>
                      <a:pt x="3292" y="7727"/>
                    </a:lnTo>
                    <a:lnTo>
                      <a:pt x="3197" y="7711"/>
                    </a:lnTo>
                    <a:lnTo>
                      <a:pt x="3102" y="7691"/>
                    </a:lnTo>
                    <a:lnTo>
                      <a:pt x="3007" y="7672"/>
                    </a:lnTo>
                    <a:lnTo>
                      <a:pt x="2914" y="7648"/>
                    </a:lnTo>
                    <a:lnTo>
                      <a:pt x="2821" y="7624"/>
                    </a:lnTo>
                    <a:lnTo>
                      <a:pt x="2729" y="7596"/>
                    </a:lnTo>
                    <a:lnTo>
                      <a:pt x="2639" y="7567"/>
                    </a:lnTo>
                    <a:lnTo>
                      <a:pt x="2549" y="7535"/>
                    </a:lnTo>
                    <a:lnTo>
                      <a:pt x="2460" y="7501"/>
                    </a:lnTo>
                    <a:lnTo>
                      <a:pt x="2373" y="7466"/>
                    </a:lnTo>
                    <a:lnTo>
                      <a:pt x="2286" y="7427"/>
                    </a:lnTo>
                    <a:lnTo>
                      <a:pt x="2201" y="7387"/>
                    </a:lnTo>
                    <a:lnTo>
                      <a:pt x="2115" y="7345"/>
                    </a:lnTo>
                    <a:lnTo>
                      <a:pt x="2033" y="7302"/>
                    </a:lnTo>
                    <a:lnTo>
                      <a:pt x="1951" y="7257"/>
                    </a:lnTo>
                    <a:lnTo>
                      <a:pt x="1871" y="7208"/>
                    </a:lnTo>
                    <a:lnTo>
                      <a:pt x="1790" y="7158"/>
                    </a:lnTo>
                    <a:lnTo>
                      <a:pt x="1713" y="7107"/>
                    </a:lnTo>
                    <a:lnTo>
                      <a:pt x="1636" y="7054"/>
                    </a:lnTo>
                    <a:lnTo>
                      <a:pt x="1560" y="6999"/>
                    </a:lnTo>
                    <a:lnTo>
                      <a:pt x="1486" y="6943"/>
                    </a:lnTo>
                    <a:lnTo>
                      <a:pt x="1413" y="6883"/>
                    </a:lnTo>
                    <a:lnTo>
                      <a:pt x="1343" y="6824"/>
                    </a:lnTo>
                    <a:lnTo>
                      <a:pt x="1272" y="6761"/>
                    </a:lnTo>
                    <a:lnTo>
                      <a:pt x="1204" y="6698"/>
                    </a:lnTo>
                    <a:lnTo>
                      <a:pt x="1136" y="6634"/>
                    </a:lnTo>
                    <a:lnTo>
                      <a:pt x="1072" y="6566"/>
                    </a:lnTo>
                    <a:lnTo>
                      <a:pt x="1009" y="6498"/>
                    </a:lnTo>
                    <a:lnTo>
                      <a:pt x="946" y="6427"/>
                    </a:lnTo>
                    <a:lnTo>
                      <a:pt x="887" y="6357"/>
                    </a:lnTo>
                    <a:lnTo>
                      <a:pt x="827" y="6284"/>
                    </a:lnTo>
                    <a:lnTo>
                      <a:pt x="771" y="6210"/>
                    </a:lnTo>
                    <a:lnTo>
                      <a:pt x="716" y="6134"/>
                    </a:lnTo>
                    <a:lnTo>
                      <a:pt x="663" y="6057"/>
                    </a:lnTo>
                    <a:lnTo>
                      <a:pt x="612" y="5980"/>
                    </a:lnTo>
                    <a:lnTo>
                      <a:pt x="562" y="5899"/>
                    </a:lnTo>
                    <a:lnTo>
                      <a:pt x="513" y="5819"/>
                    </a:lnTo>
                    <a:lnTo>
                      <a:pt x="468" y="5737"/>
                    </a:lnTo>
                    <a:lnTo>
                      <a:pt x="425" y="5655"/>
                    </a:lnTo>
                    <a:lnTo>
                      <a:pt x="383" y="5569"/>
                    </a:lnTo>
                    <a:lnTo>
                      <a:pt x="343" y="5484"/>
                    </a:lnTo>
                    <a:lnTo>
                      <a:pt x="304" y="5397"/>
                    </a:lnTo>
                    <a:lnTo>
                      <a:pt x="269" y="5310"/>
                    </a:lnTo>
                    <a:lnTo>
                      <a:pt x="235" y="5221"/>
                    </a:lnTo>
                    <a:lnTo>
                      <a:pt x="203" y="5131"/>
                    </a:lnTo>
                    <a:lnTo>
                      <a:pt x="174" y="5041"/>
                    </a:lnTo>
                    <a:lnTo>
                      <a:pt x="146" y="4949"/>
                    </a:lnTo>
                    <a:lnTo>
                      <a:pt x="122" y="4856"/>
                    </a:lnTo>
                    <a:lnTo>
                      <a:pt x="98" y="4763"/>
                    </a:lnTo>
                    <a:lnTo>
                      <a:pt x="79" y="4668"/>
                    </a:lnTo>
                    <a:lnTo>
                      <a:pt x="59" y="4573"/>
                    </a:lnTo>
                    <a:lnTo>
                      <a:pt x="43" y="4478"/>
                    </a:lnTo>
                    <a:lnTo>
                      <a:pt x="30" y="4379"/>
                    </a:lnTo>
                    <a:lnTo>
                      <a:pt x="19" y="4283"/>
                    </a:lnTo>
                    <a:lnTo>
                      <a:pt x="11" y="4184"/>
                    </a:lnTo>
                    <a:lnTo>
                      <a:pt x="5" y="4085"/>
                    </a:lnTo>
                    <a:lnTo>
                      <a:pt x="0" y="3985"/>
                    </a:lnTo>
                    <a:lnTo>
                      <a:pt x="0" y="3885"/>
                    </a:lnTo>
                    <a:lnTo>
                      <a:pt x="0" y="3885"/>
                    </a:lnTo>
                    <a:lnTo>
                      <a:pt x="0" y="3785"/>
                    </a:lnTo>
                    <a:lnTo>
                      <a:pt x="5" y="3685"/>
                    </a:lnTo>
                    <a:lnTo>
                      <a:pt x="11" y="3586"/>
                    </a:lnTo>
                    <a:lnTo>
                      <a:pt x="19" y="3487"/>
                    </a:lnTo>
                    <a:lnTo>
                      <a:pt x="30" y="3391"/>
                    </a:lnTo>
                    <a:lnTo>
                      <a:pt x="43" y="3292"/>
                    </a:lnTo>
                    <a:lnTo>
                      <a:pt x="59" y="3197"/>
                    </a:lnTo>
                    <a:lnTo>
                      <a:pt x="79" y="3102"/>
                    </a:lnTo>
                    <a:lnTo>
                      <a:pt x="98" y="3007"/>
                    </a:lnTo>
                    <a:lnTo>
                      <a:pt x="122" y="2914"/>
                    </a:lnTo>
                    <a:lnTo>
                      <a:pt x="146" y="2821"/>
                    </a:lnTo>
                    <a:lnTo>
                      <a:pt x="174" y="2729"/>
                    </a:lnTo>
                    <a:lnTo>
                      <a:pt x="203" y="2639"/>
                    </a:lnTo>
                    <a:lnTo>
                      <a:pt x="235" y="2549"/>
                    </a:lnTo>
                    <a:lnTo>
                      <a:pt x="269" y="2460"/>
                    </a:lnTo>
                    <a:lnTo>
                      <a:pt x="304" y="2373"/>
                    </a:lnTo>
                    <a:lnTo>
                      <a:pt x="343" y="2286"/>
                    </a:lnTo>
                    <a:lnTo>
                      <a:pt x="383" y="2201"/>
                    </a:lnTo>
                    <a:lnTo>
                      <a:pt x="425" y="2115"/>
                    </a:lnTo>
                    <a:lnTo>
                      <a:pt x="468" y="2033"/>
                    </a:lnTo>
                    <a:lnTo>
                      <a:pt x="513" y="1951"/>
                    </a:lnTo>
                    <a:lnTo>
                      <a:pt x="562" y="1871"/>
                    </a:lnTo>
                    <a:lnTo>
                      <a:pt x="612" y="1790"/>
                    </a:lnTo>
                    <a:lnTo>
                      <a:pt x="663" y="1713"/>
                    </a:lnTo>
                    <a:lnTo>
                      <a:pt x="716" y="1636"/>
                    </a:lnTo>
                    <a:lnTo>
                      <a:pt x="771" y="1560"/>
                    </a:lnTo>
                    <a:lnTo>
                      <a:pt x="827" y="1486"/>
                    </a:lnTo>
                    <a:lnTo>
                      <a:pt x="887" y="1413"/>
                    </a:lnTo>
                    <a:lnTo>
                      <a:pt x="946" y="1343"/>
                    </a:lnTo>
                    <a:lnTo>
                      <a:pt x="1009" y="1272"/>
                    </a:lnTo>
                    <a:lnTo>
                      <a:pt x="1072" y="1204"/>
                    </a:lnTo>
                    <a:lnTo>
                      <a:pt x="1136" y="1136"/>
                    </a:lnTo>
                    <a:lnTo>
                      <a:pt x="1204" y="1072"/>
                    </a:lnTo>
                    <a:lnTo>
                      <a:pt x="1272" y="1009"/>
                    </a:lnTo>
                    <a:lnTo>
                      <a:pt x="1343" y="946"/>
                    </a:lnTo>
                    <a:lnTo>
                      <a:pt x="1413" y="887"/>
                    </a:lnTo>
                    <a:lnTo>
                      <a:pt x="1486" y="827"/>
                    </a:lnTo>
                    <a:lnTo>
                      <a:pt x="1560" y="771"/>
                    </a:lnTo>
                    <a:lnTo>
                      <a:pt x="1636" y="716"/>
                    </a:lnTo>
                    <a:lnTo>
                      <a:pt x="1713" y="663"/>
                    </a:lnTo>
                    <a:lnTo>
                      <a:pt x="1790" y="612"/>
                    </a:lnTo>
                    <a:lnTo>
                      <a:pt x="1871" y="562"/>
                    </a:lnTo>
                    <a:lnTo>
                      <a:pt x="1951" y="513"/>
                    </a:lnTo>
                    <a:lnTo>
                      <a:pt x="2033" y="468"/>
                    </a:lnTo>
                    <a:lnTo>
                      <a:pt x="2115" y="425"/>
                    </a:lnTo>
                    <a:lnTo>
                      <a:pt x="2201" y="383"/>
                    </a:lnTo>
                    <a:lnTo>
                      <a:pt x="2286" y="343"/>
                    </a:lnTo>
                    <a:lnTo>
                      <a:pt x="2373" y="304"/>
                    </a:lnTo>
                    <a:lnTo>
                      <a:pt x="2460" y="269"/>
                    </a:lnTo>
                    <a:lnTo>
                      <a:pt x="2549" y="235"/>
                    </a:lnTo>
                    <a:lnTo>
                      <a:pt x="2639" y="203"/>
                    </a:lnTo>
                    <a:lnTo>
                      <a:pt x="2729" y="174"/>
                    </a:lnTo>
                    <a:lnTo>
                      <a:pt x="2821" y="146"/>
                    </a:lnTo>
                    <a:lnTo>
                      <a:pt x="2914" y="122"/>
                    </a:lnTo>
                    <a:lnTo>
                      <a:pt x="3007" y="98"/>
                    </a:lnTo>
                    <a:lnTo>
                      <a:pt x="3102" y="79"/>
                    </a:lnTo>
                    <a:lnTo>
                      <a:pt x="3197" y="59"/>
                    </a:lnTo>
                    <a:lnTo>
                      <a:pt x="3292" y="43"/>
                    </a:lnTo>
                    <a:lnTo>
                      <a:pt x="3391" y="30"/>
                    </a:lnTo>
                    <a:lnTo>
                      <a:pt x="3487" y="19"/>
                    </a:lnTo>
                    <a:lnTo>
                      <a:pt x="3586" y="11"/>
                    </a:lnTo>
                    <a:lnTo>
                      <a:pt x="3685" y="5"/>
                    </a:lnTo>
                    <a:lnTo>
                      <a:pt x="3785" y="0"/>
                    </a:lnTo>
                    <a:lnTo>
                      <a:pt x="3885" y="0"/>
                    </a:lnTo>
                    <a:lnTo>
                      <a:pt x="3885" y="0"/>
                    </a:lnTo>
                    <a:lnTo>
                      <a:pt x="3985" y="0"/>
                    </a:lnTo>
                    <a:lnTo>
                      <a:pt x="4085" y="5"/>
                    </a:lnTo>
                    <a:lnTo>
                      <a:pt x="4184" y="11"/>
                    </a:lnTo>
                    <a:lnTo>
                      <a:pt x="4283" y="19"/>
                    </a:lnTo>
                    <a:lnTo>
                      <a:pt x="4379" y="30"/>
                    </a:lnTo>
                    <a:lnTo>
                      <a:pt x="4478" y="43"/>
                    </a:lnTo>
                    <a:lnTo>
                      <a:pt x="4573" y="59"/>
                    </a:lnTo>
                    <a:lnTo>
                      <a:pt x="4668" y="79"/>
                    </a:lnTo>
                    <a:lnTo>
                      <a:pt x="4763" y="98"/>
                    </a:lnTo>
                    <a:lnTo>
                      <a:pt x="4856" y="122"/>
                    </a:lnTo>
                    <a:lnTo>
                      <a:pt x="4949" y="146"/>
                    </a:lnTo>
                    <a:lnTo>
                      <a:pt x="5041" y="174"/>
                    </a:lnTo>
                    <a:lnTo>
                      <a:pt x="5131" y="203"/>
                    </a:lnTo>
                    <a:lnTo>
                      <a:pt x="5221" y="235"/>
                    </a:lnTo>
                    <a:lnTo>
                      <a:pt x="5310" y="269"/>
                    </a:lnTo>
                    <a:lnTo>
                      <a:pt x="5397" y="304"/>
                    </a:lnTo>
                    <a:lnTo>
                      <a:pt x="5484" y="343"/>
                    </a:lnTo>
                    <a:lnTo>
                      <a:pt x="5569" y="383"/>
                    </a:lnTo>
                    <a:lnTo>
                      <a:pt x="5655" y="425"/>
                    </a:lnTo>
                    <a:lnTo>
                      <a:pt x="5737" y="468"/>
                    </a:lnTo>
                    <a:lnTo>
                      <a:pt x="5819" y="513"/>
                    </a:lnTo>
                    <a:lnTo>
                      <a:pt x="5899" y="562"/>
                    </a:lnTo>
                    <a:lnTo>
                      <a:pt x="5980" y="612"/>
                    </a:lnTo>
                    <a:lnTo>
                      <a:pt x="6057" y="663"/>
                    </a:lnTo>
                    <a:lnTo>
                      <a:pt x="6134" y="716"/>
                    </a:lnTo>
                    <a:lnTo>
                      <a:pt x="6210" y="771"/>
                    </a:lnTo>
                    <a:lnTo>
                      <a:pt x="6284" y="827"/>
                    </a:lnTo>
                    <a:lnTo>
                      <a:pt x="6357" y="887"/>
                    </a:lnTo>
                    <a:lnTo>
                      <a:pt x="6427" y="946"/>
                    </a:lnTo>
                    <a:lnTo>
                      <a:pt x="6498" y="1009"/>
                    </a:lnTo>
                    <a:lnTo>
                      <a:pt x="6566" y="1072"/>
                    </a:lnTo>
                    <a:lnTo>
                      <a:pt x="6634" y="1136"/>
                    </a:lnTo>
                    <a:lnTo>
                      <a:pt x="6698" y="1204"/>
                    </a:lnTo>
                    <a:lnTo>
                      <a:pt x="6761" y="1272"/>
                    </a:lnTo>
                    <a:lnTo>
                      <a:pt x="6824" y="1343"/>
                    </a:lnTo>
                    <a:lnTo>
                      <a:pt x="6883" y="1413"/>
                    </a:lnTo>
                    <a:lnTo>
                      <a:pt x="6943" y="1486"/>
                    </a:lnTo>
                    <a:lnTo>
                      <a:pt x="6999" y="1560"/>
                    </a:lnTo>
                    <a:lnTo>
                      <a:pt x="7054" y="1636"/>
                    </a:lnTo>
                    <a:lnTo>
                      <a:pt x="7107" y="1713"/>
                    </a:lnTo>
                    <a:lnTo>
                      <a:pt x="7158" y="1790"/>
                    </a:lnTo>
                    <a:lnTo>
                      <a:pt x="7208" y="1871"/>
                    </a:lnTo>
                    <a:lnTo>
                      <a:pt x="7257" y="1951"/>
                    </a:lnTo>
                    <a:lnTo>
                      <a:pt x="7302" y="2033"/>
                    </a:lnTo>
                    <a:lnTo>
                      <a:pt x="7345" y="2115"/>
                    </a:lnTo>
                    <a:lnTo>
                      <a:pt x="7387" y="2201"/>
                    </a:lnTo>
                    <a:lnTo>
                      <a:pt x="7427" y="2286"/>
                    </a:lnTo>
                    <a:lnTo>
                      <a:pt x="7466" y="2373"/>
                    </a:lnTo>
                    <a:lnTo>
                      <a:pt x="7501" y="2460"/>
                    </a:lnTo>
                    <a:lnTo>
                      <a:pt x="7535" y="2549"/>
                    </a:lnTo>
                    <a:lnTo>
                      <a:pt x="7567" y="2639"/>
                    </a:lnTo>
                    <a:lnTo>
                      <a:pt x="7596" y="2729"/>
                    </a:lnTo>
                    <a:lnTo>
                      <a:pt x="7624" y="2821"/>
                    </a:lnTo>
                    <a:lnTo>
                      <a:pt x="7648" y="2914"/>
                    </a:lnTo>
                    <a:lnTo>
                      <a:pt x="7672" y="3007"/>
                    </a:lnTo>
                    <a:lnTo>
                      <a:pt x="7691" y="3102"/>
                    </a:lnTo>
                    <a:lnTo>
                      <a:pt x="7711" y="3197"/>
                    </a:lnTo>
                    <a:lnTo>
                      <a:pt x="7727" y="3292"/>
                    </a:lnTo>
                    <a:lnTo>
                      <a:pt x="7740" y="3391"/>
                    </a:lnTo>
                    <a:lnTo>
                      <a:pt x="7751" y="3487"/>
                    </a:lnTo>
                    <a:lnTo>
                      <a:pt x="7759" y="3586"/>
                    </a:lnTo>
                    <a:lnTo>
                      <a:pt x="7765" y="3685"/>
                    </a:lnTo>
                    <a:lnTo>
                      <a:pt x="7770" y="3785"/>
                    </a:lnTo>
                    <a:lnTo>
                      <a:pt x="7770" y="3885"/>
                    </a:lnTo>
                    <a:lnTo>
                      <a:pt x="7770" y="3885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53"/>
              <p:cNvSpPr>
                <a:spLocks/>
              </p:cNvSpPr>
              <p:nvPr/>
            </p:nvSpPr>
            <p:spPr bwMode="auto">
              <a:xfrm>
                <a:off x="2147444" y="1017144"/>
                <a:ext cx="4849112" cy="4849112"/>
              </a:xfrm>
              <a:custGeom>
                <a:avLst/>
                <a:gdLst>
                  <a:gd name="T0" fmla="*/ 8627 w 8640"/>
                  <a:gd name="T1" fmla="*/ 4652 h 8640"/>
                  <a:gd name="T2" fmla="*/ 8551 w 8640"/>
                  <a:gd name="T3" fmla="*/ 5191 h 8640"/>
                  <a:gd name="T4" fmla="*/ 8413 w 8640"/>
                  <a:gd name="T5" fmla="*/ 5705 h 8640"/>
                  <a:gd name="T6" fmla="*/ 8213 w 8640"/>
                  <a:gd name="T7" fmla="*/ 6193 h 8640"/>
                  <a:gd name="T8" fmla="*/ 7959 w 8640"/>
                  <a:gd name="T9" fmla="*/ 6648 h 8640"/>
                  <a:gd name="T10" fmla="*/ 7653 w 8640"/>
                  <a:gd name="T11" fmla="*/ 7069 h 8640"/>
                  <a:gd name="T12" fmla="*/ 7300 w 8640"/>
                  <a:gd name="T13" fmla="*/ 7447 h 8640"/>
                  <a:gd name="T14" fmla="*/ 6904 w 8640"/>
                  <a:gd name="T15" fmla="*/ 7782 h 8640"/>
                  <a:gd name="T16" fmla="*/ 6470 w 8640"/>
                  <a:gd name="T17" fmla="*/ 8067 h 8640"/>
                  <a:gd name="T18" fmla="*/ 6001 w 8640"/>
                  <a:gd name="T19" fmla="*/ 8300 h 8640"/>
                  <a:gd name="T20" fmla="*/ 5502 w 8640"/>
                  <a:gd name="T21" fmla="*/ 8476 h 8640"/>
                  <a:gd name="T22" fmla="*/ 4979 w 8640"/>
                  <a:gd name="T23" fmla="*/ 8590 h 8640"/>
                  <a:gd name="T24" fmla="*/ 4431 w 8640"/>
                  <a:gd name="T25" fmla="*/ 8638 h 8640"/>
                  <a:gd name="T26" fmla="*/ 3988 w 8640"/>
                  <a:gd name="T27" fmla="*/ 8627 h 8640"/>
                  <a:gd name="T28" fmla="*/ 3449 w 8640"/>
                  <a:gd name="T29" fmla="*/ 8551 h 8640"/>
                  <a:gd name="T30" fmla="*/ 2935 w 8640"/>
                  <a:gd name="T31" fmla="*/ 8413 h 8640"/>
                  <a:gd name="T32" fmla="*/ 2447 w 8640"/>
                  <a:gd name="T33" fmla="*/ 8213 h 8640"/>
                  <a:gd name="T34" fmla="*/ 1992 w 8640"/>
                  <a:gd name="T35" fmla="*/ 7959 h 8640"/>
                  <a:gd name="T36" fmla="*/ 1571 w 8640"/>
                  <a:gd name="T37" fmla="*/ 7653 h 8640"/>
                  <a:gd name="T38" fmla="*/ 1193 w 8640"/>
                  <a:gd name="T39" fmla="*/ 7300 h 8640"/>
                  <a:gd name="T40" fmla="*/ 858 w 8640"/>
                  <a:gd name="T41" fmla="*/ 6904 h 8640"/>
                  <a:gd name="T42" fmla="*/ 573 w 8640"/>
                  <a:gd name="T43" fmla="*/ 6470 h 8640"/>
                  <a:gd name="T44" fmla="*/ 340 w 8640"/>
                  <a:gd name="T45" fmla="*/ 6001 h 8640"/>
                  <a:gd name="T46" fmla="*/ 164 w 8640"/>
                  <a:gd name="T47" fmla="*/ 5502 h 8640"/>
                  <a:gd name="T48" fmla="*/ 50 w 8640"/>
                  <a:gd name="T49" fmla="*/ 4979 h 8640"/>
                  <a:gd name="T50" fmla="*/ 2 w 8640"/>
                  <a:gd name="T51" fmla="*/ 4431 h 8640"/>
                  <a:gd name="T52" fmla="*/ 13 w 8640"/>
                  <a:gd name="T53" fmla="*/ 3988 h 8640"/>
                  <a:gd name="T54" fmla="*/ 89 w 8640"/>
                  <a:gd name="T55" fmla="*/ 3449 h 8640"/>
                  <a:gd name="T56" fmla="*/ 227 w 8640"/>
                  <a:gd name="T57" fmla="*/ 2935 h 8640"/>
                  <a:gd name="T58" fmla="*/ 427 w 8640"/>
                  <a:gd name="T59" fmla="*/ 2447 h 8640"/>
                  <a:gd name="T60" fmla="*/ 681 w 8640"/>
                  <a:gd name="T61" fmla="*/ 1992 h 8640"/>
                  <a:gd name="T62" fmla="*/ 987 w 8640"/>
                  <a:gd name="T63" fmla="*/ 1571 h 8640"/>
                  <a:gd name="T64" fmla="*/ 1340 w 8640"/>
                  <a:gd name="T65" fmla="*/ 1193 h 8640"/>
                  <a:gd name="T66" fmla="*/ 1736 w 8640"/>
                  <a:gd name="T67" fmla="*/ 858 h 8640"/>
                  <a:gd name="T68" fmla="*/ 2170 w 8640"/>
                  <a:gd name="T69" fmla="*/ 573 h 8640"/>
                  <a:gd name="T70" fmla="*/ 2639 w 8640"/>
                  <a:gd name="T71" fmla="*/ 340 h 8640"/>
                  <a:gd name="T72" fmla="*/ 3138 w 8640"/>
                  <a:gd name="T73" fmla="*/ 164 h 8640"/>
                  <a:gd name="T74" fmla="*/ 3661 w 8640"/>
                  <a:gd name="T75" fmla="*/ 50 h 8640"/>
                  <a:gd name="T76" fmla="*/ 4209 w 8640"/>
                  <a:gd name="T77" fmla="*/ 2 h 8640"/>
                  <a:gd name="T78" fmla="*/ 4652 w 8640"/>
                  <a:gd name="T79" fmla="*/ 13 h 8640"/>
                  <a:gd name="T80" fmla="*/ 5191 w 8640"/>
                  <a:gd name="T81" fmla="*/ 89 h 8640"/>
                  <a:gd name="T82" fmla="*/ 5705 w 8640"/>
                  <a:gd name="T83" fmla="*/ 227 h 8640"/>
                  <a:gd name="T84" fmla="*/ 6193 w 8640"/>
                  <a:gd name="T85" fmla="*/ 427 h 8640"/>
                  <a:gd name="T86" fmla="*/ 6648 w 8640"/>
                  <a:gd name="T87" fmla="*/ 681 h 8640"/>
                  <a:gd name="T88" fmla="*/ 7069 w 8640"/>
                  <a:gd name="T89" fmla="*/ 987 h 8640"/>
                  <a:gd name="T90" fmla="*/ 7447 w 8640"/>
                  <a:gd name="T91" fmla="*/ 1340 h 8640"/>
                  <a:gd name="T92" fmla="*/ 7782 w 8640"/>
                  <a:gd name="T93" fmla="*/ 1736 h 8640"/>
                  <a:gd name="T94" fmla="*/ 8067 w 8640"/>
                  <a:gd name="T95" fmla="*/ 2170 h 8640"/>
                  <a:gd name="T96" fmla="*/ 8300 w 8640"/>
                  <a:gd name="T97" fmla="*/ 2639 h 8640"/>
                  <a:gd name="T98" fmla="*/ 8476 w 8640"/>
                  <a:gd name="T99" fmla="*/ 3138 h 8640"/>
                  <a:gd name="T100" fmla="*/ 8590 w 8640"/>
                  <a:gd name="T101" fmla="*/ 3661 h 8640"/>
                  <a:gd name="T102" fmla="*/ 8638 w 8640"/>
                  <a:gd name="T103" fmla="*/ 4209 h 8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640" h="8640">
                    <a:moveTo>
                      <a:pt x="8640" y="4320"/>
                    </a:moveTo>
                    <a:lnTo>
                      <a:pt x="8640" y="4320"/>
                    </a:lnTo>
                    <a:lnTo>
                      <a:pt x="8638" y="4431"/>
                    </a:lnTo>
                    <a:lnTo>
                      <a:pt x="8634" y="4542"/>
                    </a:lnTo>
                    <a:lnTo>
                      <a:pt x="8627" y="4652"/>
                    </a:lnTo>
                    <a:lnTo>
                      <a:pt x="8617" y="4761"/>
                    </a:lnTo>
                    <a:lnTo>
                      <a:pt x="8605" y="4871"/>
                    </a:lnTo>
                    <a:lnTo>
                      <a:pt x="8590" y="4979"/>
                    </a:lnTo>
                    <a:lnTo>
                      <a:pt x="8572" y="5085"/>
                    </a:lnTo>
                    <a:lnTo>
                      <a:pt x="8551" y="5191"/>
                    </a:lnTo>
                    <a:lnTo>
                      <a:pt x="8529" y="5296"/>
                    </a:lnTo>
                    <a:lnTo>
                      <a:pt x="8503" y="5399"/>
                    </a:lnTo>
                    <a:lnTo>
                      <a:pt x="8476" y="5502"/>
                    </a:lnTo>
                    <a:lnTo>
                      <a:pt x="8445" y="5605"/>
                    </a:lnTo>
                    <a:lnTo>
                      <a:pt x="8413" y="5705"/>
                    </a:lnTo>
                    <a:lnTo>
                      <a:pt x="8378" y="5805"/>
                    </a:lnTo>
                    <a:lnTo>
                      <a:pt x="8341" y="5904"/>
                    </a:lnTo>
                    <a:lnTo>
                      <a:pt x="8300" y="6001"/>
                    </a:lnTo>
                    <a:lnTo>
                      <a:pt x="8258" y="6098"/>
                    </a:lnTo>
                    <a:lnTo>
                      <a:pt x="8213" y="6193"/>
                    </a:lnTo>
                    <a:lnTo>
                      <a:pt x="8167" y="6286"/>
                    </a:lnTo>
                    <a:lnTo>
                      <a:pt x="8118" y="6379"/>
                    </a:lnTo>
                    <a:lnTo>
                      <a:pt x="8067" y="6470"/>
                    </a:lnTo>
                    <a:lnTo>
                      <a:pt x="8014" y="6560"/>
                    </a:lnTo>
                    <a:lnTo>
                      <a:pt x="7959" y="6648"/>
                    </a:lnTo>
                    <a:lnTo>
                      <a:pt x="7903" y="6735"/>
                    </a:lnTo>
                    <a:lnTo>
                      <a:pt x="7843" y="6821"/>
                    </a:lnTo>
                    <a:lnTo>
                      <a:pt x="7782" y="6904"/>
                    </a:lnTo>
                    <a:lnTo>
                      <a:pt x="7719" y="6986"/>
                    </a:lnTo>
                    <a:lnTo>
                      <a:pt x="7653" y="7069"/>
                    </a:lnTo>
                    <a:lnTo>
                      <a:pt x="7587" y="7147"/>
                    </a:lnTo>
                    <a:lnTo>
                      <a:pt x="7518" y="7225"/>
                    </a:lnTo>
                    <a:lnTo>
                      <a:pt x="7447" y="7300"/>
                    </a:lnTo>
                    <a:lnTo>
                      <a:pt x="7374" y="7374"/>
                    </a:lnTo>
                    <a:lnTo>
                      <a:pt x="7300" y="7447"/>
                    </a:lnTo>
                    <a:lnTo>
                      <a:pt x="7225" y="7518"/>
                    </a:lnTo>
                    <a:lnTo>
                      <a:pt x="7147" y="7587"/>
                    </a:lnTo>
                    <a:lnTo>
                      <a:pt x="7069" y="7653"/>
                    </a:lnTo>
                    <a:lnTo>
                      <a:pt x="6986" y="7719"/>
                    </a:lnTo>
                    <a:lnTo>
                      <a:pt x="6904" y="7782"/>
                    </a:lnTo>
                    <a:lnTo>
                      <a:pt x="6821" y="7843"/>
                    </a:lnTo>
                    <a:lnTo>
                      <a:pt x="6735" y="7903"/>
                    </a:lnTo>
                    <a:lnTo>
                      <a:pt x="6648" y="7959"/>
                    </a:lnTo>
                    <a:lnTo>
                      <a:pt x="6560" y="8014"/>
                    </a:lnTo>
                    <a:lnTo>
                      <a:pt x="6470" y="8067"/>
                    </a:lnTo>
                    <a:lnTo>
                      <a:pt x="6379" y="8118"/>
                    </a:lnTo>
                    <a:lnTo>
                      <a:pt x="6286" y="8167"/>
                    </a:lnTo>
                    <a:lnTo>
                      <a:pt x="6193" y="8213"/>
                    </a:lnTo>
                    <a:lnTo>
                      <a:pt x="6098" y="8258"/>
                    </a:lnTo>
                    <a:lnTo>
                      <a:pt x="6001" y="8300"/>
                    </a:lnTo>
                    <a:lnTo>
                      <a:pt x="5904" y="8341"/>
                    </a:lnTo>
                    <a:lnTo>
                      <a:pt x="5805" y="8378"/>
                    </a:lnTo>
                    <a:lnTo>
                      <a:pt x="5705" y="8413"/>
                    </a:lnTo>
                    <a:lnTo>
                      <a:pt x="5605" y="8445"/>
                    </a:lnTo>
                    <a:lnTo>
                      <a:pt x="5502" y="8476"/>
                    </a:lnTo>
                    <a:lnTo>
                      <a:pt x="5399" y="8503"/>
                    </a:lnTo>
                    <a:lnTo>
                      <a:pt x="5296" y="8529"/>
                    </a:lnTo>
                    <a:lnTo>
                      <a:pt x="5191" y="8551"/>
                    </a:lnTo>
                    <a:lnTo>
                      <a:pt x="5085" y="8572"/>
                    </a:lnTo>
                    <a:lnTo>
                      <a:pt x="4979" y="8590"/>
                    </a:lnTo>
                    <a:lnTo>
                      <a:pt x="4871" y="8605"/>
                    </a:lnTo>
                    <a:lnTo>
                      <a:pt x="4761" y="8617"/>
                    </a:lnTo>
                    <a:lnTo>
                      <a:pt x="4652" y="8627"/>
                    </a:lnTo>
                    <a:lnTo>
                      <a:pt x="4542" y="8634"/>
                    </a:lnTo>
                    <a:lnTo>
                      <a:pt x="4431" y="8638"/>
                    </a:lnTo>
                    <a:lnTo>
                      <a:pt x="4320" y="8640"/>
                    </a:lnTo>
                    <a:lnTo>
                      <a:pt x="4320" y="8640"/>
                    </a:lnTo>
                    <a:lnTo>
                      <a:pt x="4209" y="8638"/>
                    </a:lnTo>
                    <a:lnTo>
                      <a:pt x="4098" y="8634"/>
                    </a:lnTo>
                    <a:lnTo>
                      <a:pt x="3988" y="8627"/>
                    </a:lnTo>
                    <a:lnTo>
                      <a:pt x="3879" y="8617"/>
                    </a:lnTo>
                    <a:lnTo>
                      <a:pt x="3769" y="8605"/>
                    </a:lnTo>
                    <a:lnTo>
                      <a:pt x="3661" y="8590"/>
                    </a:lnTo>
                    <a:lnTo>
                      <a:pt x="3555" y="8572"/>
                    </a:lnTo>
                    <a:lnTo>
                      <a:pt x="3449" y="8551"/>
                    </a:lnTo>
                    <a:lnTo>
                      <a:pt x="3344" y="8529"/>
                    </a:lnTo>
                    <a:lnTo>
                      <a:pt x="3241" y="8503"/>
                    </a:lnTo>
                    <a:lnTo>
                      <a:pt x="3138" y="8476"/>
                    </a:lnTo>
                    <a:lnTo>
                      <a:pt x="3035" y="8445"/>
                    </a:lnTo>
                    <a:lnTo>
                      <a:pt x="2935" y="8413"/>
                    </a:lnTo>
                    <a:lnTo>
                      <a:pt x="2835" y="8378"/>
                    </a:lnTo>
                    <a:lnTo>
                      <a:pt x="2736" y="8341"/>
                    </a:lnTo>
                    <a:lnTo>
                      <a:pt x="2639" y="8300"/>
                    </a:lnTo>
                    <a:lnTo>
                      <a:pt x="2542" y="8258"/>
                    </a:lnTo>
                    <a:lnTo>
                      <a:pt x="2447" y="8213"/>
                    </a:lnTo>
                    <a:lnTo>
                      <a:pt x="2354" y="8167"/>
                    </a:lnTo>
                    <a:lnTo>
                      <a:pt x="2261" y="8118"/>
                    </a:lnTo>
                    <a:lnTo>
                      <a:pt x="2170" y="8067"/>
                    </a:lnTo>
                    <a:lnTo>
                      <a:pt x="2080" y="8014"/>
                    </a:lnTo>
                    <a:lnTo>
                      <a:pt x="1992" y="7959"/>
                    </a:lnTo>
                    <a:lnTo>
                      <a:pt x="1905" y="7903"/>
                    </a:lnTo>
                    <a:lnTo>
                      <a:pt x="1819" y="7843"/>
                    </a:lnTo>
                    <a:lnTo>
                      <a:pt x="1736" y="7782"/>
                    </a:lnTo>
                    <a:lnTo>
                      <a:pt x="1654" y="7719"/>
                    </a:lnTo>
                    <a:lnTo>
                      <a:pt x="1571" y="7653"/>
                    </a:lnTo>
                    <a:lnTo>
                      <a:pt x="1493" y="7587"/>
                    </a:lnTo>
                    <a:lnTo>
                      <a:pt x="1415" y="7518"/>
                    </a:lnTo>
                    <a:lnTo>
                      <a:pt x="1340" y="7447"/>
                    </a:lnTo>
                    <a:lnTo>
                      <a:pt x="1266" y="7374"/>
                    </a:lnTo>
                    <a:lnTo>
                      <a:pt x="1193" y="7300"/>
                    </a:lnTo>
                    <a:lnTo>
                      <a:pt x="1122" y="7225"/>
                    </a:lnTo>
                    <a:lnTo>
                      <a:pt x="1053" y="7147"/>
                    </a:lnTo>
                    <a:lnTo>
                      <a:pt x="987" y="7069"/>
                    </a:lnTo>
                    <a:lnTo>
                      <a:pt x="921" y="6986"/>
                    </a:lnTo>
                    <a:lnTo>
                      <a:pt x="858" y="6904"/>
                    </a:lnTo>
                    <a:lnTo>
                      <a:pt x="797" y="6821"/>
                    </a:lnTo>
                    <a:lnTo>
                      <a:pt x="737" y="6735"/>
                    </a:lnTo>
                    <a:lnTo>
                      <a:pt x="681" y="6648"/>
                    </a:lnTo>
                    <a:lnTo>
                      <a:pt x="626" y="6560"/>
                    </a:lnTo>
                    <a:lnTo>
                      <a:pt x="573" y="6470"/>
                    </a:lnTo>
                    <a:lnTo>
                      <a:pt x="522" y="6379"/>
                    </a:lnTo>
                    <a:lnTo>
                      <a:pt x="473" y="6286"/>
                    </a:lnTo>
                    <a:lnTo>
                      <a:pt x="427" y="6193"/>
                    </a:lnTo>
                    <a:lnTo>
                      <a:pt x="382" y="6098"/>
                    </a:lnTo>
                    <a:lnTo>
                      <a:pt x="340" y="6001"/>
                    </a:lnTo>
                    <a:lnTo>
                      <a:pt x="299" y="5904"/>
                    </a:lnTo>
                    <a:lnTo>
                      <a:pt x="262" y="5805"/>
                    </a:lnTo>
                    <a:lnTo>
                      <a:pt x="227" y="5705"/>
                    </a:lnTo>
                    <a:lnTo>
                      <a:pt x="195" y="5605"/>
                    </a:lnTo>
                    <a:lnTo>
                      <a:pt x="164" y="5502"/>
                    </a:lnTo>
                    <a:lnTo>
                      <a:pt x="137" y="5399"/>
                    </a:lnTo>
                    <a:lnTo>
                      <a:pt x="111" y="5296"/>
                    </a:lnTo>
                    <a:lnTo>
                      <a:pt x="89" y="5191"/>
                    </a:lnTo>
                    <a:lnTo>
                      <a:pt x="68" y="5085"/>
                    </a:lnTo>
                    <a:lnTo>
                      <a:pt x="50" y="4979"/>
                    </a:lnTo>
                    <a:lnTo>
                      <a:pt x="35" y="4871"/>
                    </a:lnTo>
                    <a:lnTo>
                      <a:pt x="23" y="4761"/>
                    </a:lnTo>
                    <a:lnTo>
                      <a:pt x="13" y="4652"/>
                    </a:lnTo>
                    <a:lnTo>
                      <a:pt x="6" y="4542"/>
                    </a:lnTo>
                    <a:lnTo>
                      <a:pt x="2" y="4431"/>
                    </a:lnTo>
                    <a:lnTo>
                      <a:pt x="0" y="4320"/>
                    </a:lnTo>
                    <a:lnTo>
                      <a:pt x="0" y="4320"/>
                    </a:lnTo>
                    <a:lnTo>
                      <a:pt x="2" y="4209"/>
                    </a:lnTo>
                    <a:lnTo>
                      <a:pt x="6" y="4098"/>
                    </a:lnTo>
                    <a:lnTo>
                      <a:pt x="13" y="3988"/>
                    </a:lnTo>
                    <a:lnTo>
                      <a:pt x="23" y="3879"/>
                    </a:lnTo>
                    <a:lnTo>
                      <a:pt x="35" y="3769"/>
                    </a:lnTo>
                    <a:lnTo>
                      <a:pt x="50" y="3661"/>
                    </a:lnTo>
                    <a:lnTo>
                      <a:pt x="68" y="3555"/>
                    </a:lnTo>
                    <a:lnTo>
                      <a:pt x="89" y="3449"/>
                    </a:lnTo>
                    <a:lnTo>
                      <a:pt x="111" y="3344"/>
                    </a:lnTo>
                    <a:lnTo>
                      <a:pt x="137" y="3241"/>
                    </a:lnTo>
                    <a:lnTo>
                      <a:pt x="164" y="3138"/>
                    </a:lnTo>
                    <a:lnTo>
                      <a:pt x="195" y="3035"/>
                    </a:lnTo>
                    <a:lnTo>
                      <a:pt x="227" y="2935"/>
                    </a:lnTo>
                    <a:lnTo>
                      <a:pt x="262" y="2835"/>
                    </a:lnTo>
                    <a:lnTo>
                      <a:pt x="299" y="2736"/>
                    </a:lnTo>
                    <a:lnTo>
                      <a:pt x="340" y="2639"/>
                    </a:lnTo>
                    <a:lnTo>
                      <a:pt x="382" y="2542"/>
                    </a:lnTo>
                    <a:lnTo>
                      <a:pt x="427" y="2447"/>
                    </a:lnTo>
                    <a:lnTo>
                      <a:pt x="473" y="2354"/>
                    </a:lnTo>
                    <a:lnTo>
                      <a:pt x="522" y="2261"/>
                    </a:lnTo>
                    <a:lnTo>
                      <a:pt x="573" y="2170"/>
                    </a:lnTo>
                    <a:lnTo>
                      <a:pt x="626" y="2080"/>
                    </a:lnTo>
                    <a:lnTo>
                      <a:pt x="681" y="1992"/>
                    </a:lnTo>
                    <a:lnTo>
                      <a:pt x="737" y="1905"/>
                    </a:lnTo>
                    <a:lnTo>
                      <a:pt x="797" y="1819"/>
                    </a:lnTo>
                    <a:lnTo>
                      <a:pt x="858" y="1736"/>
                    </a:lnTo>
                    <a:lnTo>
                      <a:pt x="921" y="1654"/>
                    </a:lnTo>
                    <a:lnTo>
                      <a:pt x="987" y="1571"/>
                    </a:lnTo>
                    <a:lnTo>
                      <a:pt x="1053" y="1493"/>
                    </a:lnTo>
                    <a:lnTo>
                      <a:pt x="1122" y="1415"/>
                    </a:lnTo>
                    <a:lnTo>
                      <a:pt x="1193" y="1340"/>
                    </a:lnTo>
                    <a:lnTo>
                      <a:pt x="1266" y="1266"/>
                    </a:lnTo>
                    <a:lnTo>
                      <a:pt x="1340" y="1193"/>
                    </a:lnTo>
                    <a:lnTo>
                      <a:pt x="1415" y="1122"/>
                    </a:lnTo>
                    <a:lnTo>
                      <a:pt x="1493" y="1053"/>
                    </a:lnTo>
                    <a:lnTo>
                      <a:pt x="1571" y="987"/>
                    </a:lnTo>
                    <a:lnTo>
                      <a:pt x="1654" y="921"/>
                    </a:lnTo>
                    <a:lnTo>
                      <a:pt x="1736" y="858"/>
                    </a:lnTo>
                    <a:lnTo>
                      <a:pt x="1819" y="797"/>
                    </a:lnTo>
                    <a:lnTo>
                      <a:pt x="1905" y="737"/>
                    </a:lnTo>
                    <a:lnTo>
                      <a:pt x="1992" y="681"/>
                    </a:lnTo>
                    <a:lnTo>
                      <a:pt x="2080" y="626"/>
                    </a:lnTo>
                    <a:lnTo>
                      <a:pt x="2170" y="573"/>
                    </a:lnTo>
                    <a:lnTo>
                      <a:pt x="2261" y="522"/>
                    </a:lnTo>
                    <a:lnTo>
                      <a:pt x="2354" y="473"/>
                    </a:lnTo>
                    <a:lnTo>
                      <a:pt x="2447" y="427"/>
                    </a:lnTo>
                    <a:lnTo>
                      <a:pt x="2542" y="382"/>
                    </a:lnTo>
                    <a:lnTo>
                      <a:pt x="2639" y="340"/>
                    </a:lnTo>
                    <a:lnTo>
                      <a:pt x="2736" y="299"/>
                    </a:lnTo>
                    <a:lnTo>
                      <a:pt x="2835" y="262"/>
                    </a:lnTo>
                    <a:lnTo>
                      <a:pt x="2935" y="227"/>
                    </a:lnTo>
                    <a:lnTo>
                      <a:pt x="3035" y="195"/>
                    </a:lnTo>
                    <a:lnTo>
                      <a:pt x="3138" y="164"/>
                    </a:lnTo>
                    <a:lnTo>
                      <a:pt x="3241" y="137"/>
                    </a:lnTo>
                    <a:lnTo>
                      <a:pt x="3344" y="111"/>
                    </a:lnTo>
                    <a:lnTo>
                      <a:pt x="3449" y="89"/>
                    </a:lnTo>
                    <a:lnTo>
                      <a:pt x="3555" y="68"/>
                    </a:lnTo>
                    <a:lnTo>
                      <a:pt x="3661" y="50"/>
                    </a:lnTo>
                    <a:lnTo>
                      <a:pt x="3769" y="35"/>
                    </a:lnTo>
                    <a:lnTo>
                      <a:pt x="3879" y="23"/>
                    </a:lnTo>
                    <a:lnTo>
                      <a:pt x="3988" y="13"/>
                    </a:lnTo>
                    <a:lnTo>
                      <a:pt x="4098" y="6"/>
                    </a:lnTo>
                    <a:lnTo>
                      <a:pt x="4209" y="2"/>
                    </a:lnTo>
                    <a:lnTo>
                      <a:pt x="4320" y="0"/>
                    </a:lnTo>
                    <a:lnTo>
                      <a:pt x="4320" y="0"/>
                    </a:lnTo>
                    <a:lnTo>
                      <a:pt x="4431" y="2"/>
                    </a:lnTo>
                    <a:lnTo>
                      <a:pt x="4542" y="6"/>
                    </a:lnTo>
                    <a:lnTo>
                      <a:pt x="4652" y="13"/>
                    </a:lnTo>
                    <a:lnTo>
                      <a:pt x="4761" y="23"/>
                    </a:lnTo>
                    <a:lnTo>
                      <a:pt x="4871" y="35"/>
                    </a:lnTo>
                    <a:lnTo>
                      <a:pt x="4979" y="50"/>
                    </a:lnTo>
                    <a:lnTo>
                      <a:pt x="5085" y="68"/>
                    </a:lnTo>
                    <a:lnTo>
                      <a:pt x="5191" y="89"/>
                    </a:lnTo>
                    <a:lnTo>
                      <a:pt x="5296" y="111"/>
                    </a:lnTo>
                    <a:lnTo>
                      <a:pt x="5399" y="137"/>
                    </a:lnTo>
                    <a:lnTo>
                      <a:pt x="5502" y="164"/>
                    </a:lnTo>
                    <a:lnTo>
                      <a:pt x="5605" y="195"/>
                    </a:lnTo>
                    <a:lnTo>
                      <a:pt x="5705" y="227"/>
                    </a:lnTo>
                    <a:lnTo>
                      <a:pt x="5805" y="262"/>
                    </a:lnTo>
                    <a:lnTo>
                      <a:pt x="5904" y="299"/>
                    </a:lnTo>
                    <a:lnTo>
                      <a:pt x="6001" y="340"/>
                    </a:lnTo>
                    <a:lnTo>
                      <a:pt x="6098" y="382"/>
                    </a:lnTo>
                    <a:lnTo>
                      <a:pt x="6193" y="427"/>
                    </a:lnTo>
                    <a:lnTo>
                      <a:pt x="6286" y="473"/>
                    </a:lnTo>
                    <a:lnTo>
                      <a:pt x="6379" y="522"/>
                    </a:lnTo>
                    <a:lnTo>
                      <a:pt x="6470" y="573"/>
                    </a:lnTo>
                    <a:lnTo>
                      <a:pt x="6560" y="626"/>
                    </a:lnTo>
                    <a:lnTo>
                      <a:pt x="6648" y="681"/>
                    </a:lnTo>
                    <a:lnTo>
                      <a:pt x="6735" y="737"/>
                    </a:lnTo>
                    <a:lnTo>
                      <a:pt x="6821" y="797"/>
                    </a:lnTo>
                    <a:lnTo>
                      <a:pt x="6904" y="858"/>
                    </a:lnTo>
                    <a:lnTo>
                      <a:pt x="6986" y="921"/>
                    </a:lnTo>
                    <a:lnTo>
                      <a:pt x="7069" y="987"/>
                    </a:lnTo>
                    <a:lnTo>
                      <a:pt x="7147" y="1053"/>
                    </a:lnTo>
                    <a:lnTo>
                      <a:pt x="7225" y="1122"/>
                    </a:lnTo>
                    <a:lnTo>
                      <a:pt x="7300" y="1193"/>
                    </a:lnTo>
                    <a:lnTo>
                      <a:pt x="7374" y="1266"/>
                    </a:lnTo>
                    <a:lnTo>
                      <a:pt x="7447" y="1340"/>
                    </a:lnTo>
                    <a:lnTo>
                      <a:pt x="7518" y="1415"/>
                    </a:lnTo>
                    <a:lnTo>
                      <a:pt x="7587" y="1493"/>
                    </a:lnTo>
                    <a:lnTo>
                      <a:pt x="7653" y="1571"/>
                    </a:lnTo>
                    <a:lnTo>
                      <a:pt x="7719" y="1654"/>
                    </a:lnTo>
                    <a:lnTo>
                      <a:pt x="7782" y="1736"/>
                    </a:lnTo>
                    <a:lnTo>
                      <a:pt x="7843" y="1819"/>
                    </a:lnTo>
                    <a:lnTo>
                      <a:pt x="7903" y="1905"/>
                    </a:lnTo>
                    <a:lnTo>
                      <a:pt x="7959" y="1992"/>
                    </a:lnTo>
                    <a:lnTo>
                      <a:pt x="8014" y="2080"/>
                    </a:lnTo>
                    <a:lnTo>
                      <a:pt x="8067" y="2170"/>
                    </a:lnTo>
                    <a:lnTo>
                      <a:pt x="8118" y="2261"/>
                    </a:lnTo>
                    <a:lnTo>
                      <a:pt x="8167" y="2354"/>
                    </a:lnTo>
                    <a:lnTo>
                      <a:pt x="8213" y="2447"/>
                    </a:lnTo>
                    <a:lnTo>
                      <a:pt x="8258" y="2542"/>
                    </a:lnTo>
                    <a:lnTo>
                      <a:pt x="8300" y="2639"/>
                    </a:lnTo>
                    <a:lnTo>
                      <a:pt x="8341" y="2736"/>
                    </a:lnTo>
                    <a:lnTo>
                      <a:pt x="8378" y="2835"/>
                    </a:lnTo>
                    <a:lnTo>
                      <a:pt x="8413" y="2935"/>
                    </a:lnTo>
                    <a:lnTo>
                      <a:pt x="8445" y="3035"/>
                    </a:lnTo>
                    <a:lnTo>
                      <a:pt x="8476" y="3138"/>
                    </a:lnTo>
                    <a:lnTo>
                      <a:pt x="8503" y="3241"/>
                    </a:lnTo>
                    <a:lnTo>
                      <a:pt x="8529" y="3344"/>
                    </a:lnTo>
                    <a:lnTo>
                      <a:pt x="8551" y="3449"/>
                    </a:lnTo>
                    <a:lnTo>
                      <a:pt x="8572" y="3555"/>
                    </a:lnTo>
                    <a:lnTo>
                      <a:pt x="8590" y="3661"/>
                    </a:lnTo>
                    <a:lnTo>
                      <a:pt x="8605" y="3769"/>
                    </a:lnTo>
                    <a:lnTo>
                      <a:pt x="8617" y="3879"/>
                    </a:lnTo>
                    <a:lnTo>
                      <a:pt x="8627" y="3988"/>
                    </a:lnTo>
                    <a:lnTo>
                      <a:pt x="8634" y="4098"/>
                    </a:lnTo>
                    <a:lnTo>
                      <a:pt x="8638" y="4209"/>
                    </a:lnTo>
                    <a:lnTo>
                      <a:pt x="8640" y="4320"/>
                    </a:lnTo>
                    <a:lnTo>
                      <a:pt x="8640" y="4320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5A69B1-2A37-BB94-718E-B356E1EDF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932842"/>
              </p:ext>
            </p:extLst>
          </p:nvPr>
        </p:nvGraphicFramePr>
        <p:xfrm>
          <a:off x="289559" y="1637562"/>
          <a:ext cx="10489711" cy="358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082">
                  <a:extLst>
                    <a:ext uri="{9D8B030D-6E8A-4147-A177-3AD203B41FA5}">
                      <a16:colId xmlns:a16="http://schemas.microsoft.com/office/drawing/2014/main" val="1874074942"/>
                    </a:ext>
                  </a:extLst>
                </a:gridCol>
                <a:gridCol w="3506788">
                  <a:extLst>
                    <a:ext uri="{9D8B030D-6E8A-4147-A177-3AD203B41FA5}">
                      <a16:colId xmlns:a16="http://schemas.microsoft.com/office/drawing/2014/main" val="3999248398"/>
                    </a:ext>
                  </a:extLst>
                </a:gridCol>
                <a:gridCol w="3941841">
                  <a:extLst>
                    <a:ext uri="{9D8B030D-6E8A-4147-A177-3AD203B41FA5}">
                      <a16:colId xmlns:a16="http://schemas.microsoft.com/office/drawing/2014/main" val="560267331"/>
                    </a:ext>
                  </a:extLst>
                </a:gridCol>
              </a:tblGrid>
              <a:tr h="1803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Metrices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dirty="0"/>
                        <a:t>Baseline data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Target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103238"/>
                  </a:ext>
                </a:extLst>
              </a:tr>
              <a:tr h="1174955">
                <a:tc>
                  <a:txBody>
                    <a:bodyPr/>
                    <a:lstStyle/>
                    <a:p>
                      <a:r>
                        <a:rPr lang="en-SG" sz="2000" dirty="0"/>
                        <a:t>Total TAT from registration till consultation</a:t>
                      </a:r>
                      <a:br>
                        <a:rPr lang="en-SG" sz="2000" dirty="0"/>
                      </a:b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50th percentile – 116 min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improve by 10% to 105 min</a:t>
                      </a:r>
                      <a:endParaRPr lang="en-SG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439260"/>
                  </a:ext>
                </a:extLst>
              </a:tr>
              <a:tr h="679568">
                <a:tc>
                  <a:txBody>
                    <a:bodyPr/>
                    <a:lstStyle/>
                    <a:p>
                      <a:r>
                        <a:rPr lang="en-SG" sz="2000" dirty="0"/>
                        <a:t>Consultation wait time (including consultation time)</a:t>
                      </a:r>
                    </a:p>
                    <a:p>
                      <a:pPr lvl="0">
                        <a:buNone/>
                      </a:pP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50th percentile </a:t>
                      </a:r>
                      <a:r>
                        <a:rPr lang="en-US" sz="2000" b="0" i="0" u="none" strike="noStrike" noProof="0" dirty="0">
                          <a:solidFill>
                            <a:srgbClr val="002F6B"/>
                          </a:solidFill>
                          <a:latin typeface="Calibri"/>
                        </a:rPr>
                        <a:t>– </a:t>
                      </a:r>
                      <a:r>
                        <a:rPr lang="en-US" sz="2000" dirty="0"/>
                        <a:t>70 min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improve by 10% to 63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015324"/>
                  </a:ext>
                </a:extLst>
              </a:tr>
              <a:tr h="679568">
                <a:tc>
                  <a:txBody>
                    <a:bodyPr/>
                    <a:lstStyle/>
                    <a:p>
                      <a:r>
                        <a:rPr lang="en-SG" sz="2000" dirty="0"/>
                        <a:t>VA wait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50th percentile </a:t>
                      </a:r>
                      <a:r>
                        <a:rPr lang="en-US" sz="2000" b="0" i="0" u="none" strike="noStrike" noProof="0" dirty="0">
                          <a:solidFill>
                            <a:srgbClr val="002F6B"/>
                          </a:solidFill>
                          <a:latin typeface="Calibri"/>
                        </a:rPr>
                        <a:t>–</a:t>
                      </a:r>
                      <a:r>
                        <a:rPr lang="en-US" sz="2000" dirty="0"/>
                        <a:t> 7 min</a:t>
                      </a:r>
                    </a:p>
                    <a:p>
                      <a:r>
                        <a:rPr lang="en-US" sz="2000" dirty="0"/>
                        <a:t>95th percentile – 32min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95th percentile to be no more than 300% of 50% percentile</a:t>
                      </a:r>
                      <a:endParaRPr lang="en-SG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8921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6D5C7059-3094-3BF1-52F5-D4F9A2B92679}"/>
              </a:ext>
            </a:extLst>
          </p:cNvPr>
          <p:cNvSpPr txBox="1">
            <a:spLocks/>
          </p:cNvSpPr>
          <p:nvPr/>
        </p:nvSpPr>
        <p:spPr>
          <a:xfrm>
            <a:off x="214244" y="989055"/>
            <a:ext cx="3912588" cy="68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Turn Around Time (TAT) </a:t>
            </a:r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01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697" y="64109"/>
            <a:ext cx="11839302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B. Goal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LAN)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Set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SMART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 goals  | 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pecific,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easurable,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chievable,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elevant,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ime-based |</a:t>
            </a:r>
          </a:p>
        </p:txBody>
      </p:sp>
      <p:cxnSp>
        <p:nvCxnSpPr>
          <p:cNvPr id="23" name="Straight Connecto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26423" y="742663"/>
            <a:ext cx="10615985" cy="338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988841" y="201276"/>
            <a:ext cx="1058779" cy="1089549"/>
            <a:chOff x="6593935" y="2001577"/>
            <a:chExt cx="3956080" cy="3956080"/>
          </a:xfrm>
        </p:grpSpPr>
        <p:grpSp>
          <p:nvGrpSpPr>
            <p:cNvPr id="2" name="Group 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079619" y="2522492"/>
              <a:ext cx="3193392" cy="2840133"/>
              <a:chOff x="7078031" y="2522491"/>
              <a:chExt cx="3193392" cy="2840133"/>
            </a:xfrm>
          </p:grpSpPr>
          <p:sp>
            <p:nvSpPr>
              <p:cNvPr id="107" name="Freeform 5"/>
              <p:cNvSpPr>
                <a:spLocks/>
              </p:cNvSpPr>
              <p:nvPr/>
            </p:nvSpPr>
            <p:spPr bwMode="auto">
              <a:xfrm>
                <a:off x="7430552" y="2522491"/>
                <a:ext cx="1141176" cy="1448313"/>
              </a:xfrm>
              <a:custGeom>
                <a:avLst/>
                <a:gdLst/>
                <a:ahLst/>
                <a:cxnLst>
                  <a:cxn ang="0">
                    <a:pos x="1698" y="2155"/>
                  </a:cxn>
                  <a:cxn ang="0">
                    <a:pos x="0" y="828"/>
                  </a:cxn>
                  <a:cxn ang="0">
                    <a:pos x="0" y="828"/>
                  </a:cxn>
                  <a:cxn ang="0">
                    <a:pos x="40" y="779"/>
                  </a:cxn>
                  <a:cxn ang="0">
                    <a:pos x="80" y="731"/>
                  </a:cxn>
                  <a:cxn ang="0">
                    <a:pos x="122" y="684"/>
                  </a:cxn>
                  <a:cxn ang="0">
                    <a:pos x="166" y="640"/>
                  </a:cxn>
                  <a:cxn ang="0">
                    <a:pos x="209" y="596"/>
                  </a:cxn>
                  <a:cxn ang="0">
                    <a:pos x="255" y="553"/>
                  </a:cxn>
                  <a:cxn ang="0">
                    <a:pos x="300" y="513"/>
                  </a:cxn>
                  <a:cxn ang="0">
                    <a:pos x="346" y="473"/>
                  </a:cxn>
                  <a:cxn ang="0">
                    <a:pos x="393" y="435"/>
                  </a:cxn>
                  <a:cxn ang="0">
                    <a:pos x="443" y="399"/>
                  </a:cxn>
                  <a:cxn ang="0">
                    <a:pos x="492" y="365"/>
                  </a:cxn>
                  <a:cxn ang="0">
                    <a:pos x="542" y="330"/>
                  </a:cxn>
                  <a:cxn ang="0">
                    <a:pos x="593" y="300"/>
                  </a:cxn>
                  <a:cxn ang="0">
                    <a:pos x="646" y="270"/>
                  </a:cxn>
                  <a:cxn ang="0">
                    <a:pos x="697" y="241"/>
                  </a:cxn>
                  <a:cxn ang="0">
                    <a:pos x="750" y="213"/>
                  </a:cxn>
                  <a:cxn ang="0">
                    <a:pos x="805" y="188"/>
                  </a:cxn>
                  <a:cxn ang="0">
                    <a:pos x="861" y="163"/>
                  </a:cxn>
                  <a:cxn ang="0">
                    <a:pos x="916" y="142"/>
                  </a:cxn>
                  <a:cxn ang="0">
                    <a:pos x="973" y="122"/>
                  </a:cxn>
                  <a:cxn ang="0">
                    <a:pos x="1030" y="103"/>
                  </a:cxn>
                  <a:cxn ang="0">
                    <a:pos x="1088" y="84"/>
                  </a:cxn>
                  <a:cxn ang="0">
                    <a:pos x="1145" y="68"/>
                  </a:cxn>
                  <a:cxn ang="0">
                    <a:pos x="1204" y="55"/>
                  </a:cxn>
                  <a:cxn ang="0">
                    <a:pos x="1265" y="42"/>
                  </a:cxn>
                  <a:cxn ang="0">
                    <a:pos x="1326" y="30"/>
                  </a:cxn>
                  <a:cxn ang="0">
                    <a:pos x="1387" y="21"/>
                  </a:cxn>
                  <a:cxn ang="0">
                    <a:pos x="1447" y="13"/>
                  </a:cxn>
                  <a:cxn ang="0">
                    <a:pos x="1510" y="8"/>
                  </a:cxn>
                  <a:cxn ang="0">
                    <a:pos x="1573" y="4"/>
                  </a:cxn>
                  <a:cxn ang="0">
                    <a:pos x="1635" y="2"/>
                  </a:cxn>
                  <a:cxn ang="0">
                    <a:pos x="1698" y="0"/>
                  </a:cxn>
                  <a:cxn ang="0">
                    <a:pos x="1698" y="2155"/>
                  </a:cxn>
                </a:cxnLst>
                <a:rect l="0" t="0" r="r" b="b"/>
                <a:pathLst>
                  <a:path w="1698" h="2155">
                    <a:moveTo>
                      <a:pt x="1698" y="2155"/>
                    </a:moveTo>
                    <a:lnTo>
                      <a:pt x="0" y="828"/>
                    </a:lnTo>
                    <a:lnTo>
                      <a:pt x="0" y="828"/>
                    </a:lnTo>
                    <a:lnTo>
                      <a:pt x="40" y="779"/>
                    </a:lnTo>
                    <a:lnTo>
                      <a:pt x="80" y="731"/>
                    </a:lnTo>
                    <a:lnTo>
                      <a:pt x="122" y="684"/>
                    </a:lnTo>
                    <a:lnTo>
                      <a:pt x="166" y="640"/>
                    </a:lnTo>
                    <a:lnTo>
                      <a:pt x="209" y="596"/>
                    </a:lnTo>
                    <a:lnTo>
                      <a:pt x="255" y="553"/>
                    </a:lnTo>
                    <a:lnTo>
                      <a:pt x="300" y="513"/>
                    </a:lnTo>
                    <a:lnTo>
                      <a:pt x="346" y="473"/>
                    </a:lnTo>
                    <a:lnTo>
                      <a:pt x="393" y="435"/>
                    </a:lnTo>
                    <a:lnTo>
                      <a:pt x="443" y="399"/>
                    </a:lnTo>
                    <a:lnTo>
                      <a:pt x="492" y="365"/>
                    </a:lnTo>
                    <a:lnTo>
                      <a:pt x="542" y="330"/>
                    </a:lnTo>
                    <a:lnTo>
                      <a:pt x="593" y="300"/>
                    </a:lnTo>
                    <a:lnTo>
                      <a:pt x="646" y="270"/>
                    </a:lnTo>
                    <a:lnTo>
                      <a:pt x="697" y="241"/>
                    </a:lnTo>
                    <a:lnTo>
                      <a:pt x="750" y="213"/>
                    </a:lnTo>
                    <a:lnTo>
                      <a:pt x="805" y="188"/>
                    </a:lnTo>
                    <a:lnTo>
                      <a:pt x="861" y="163"/>
                    </a:lnTo>
                    <a:lnTo>
                      <a:pt x="916" y="142"/>
                    </a:lnTo>
                    <a:lnTo>
                      <a:pt x="973" y="122"/>
                    </a:lnTo>
                    <a:lnTo>
                      <a:pt x="1030" y="103"/>
                    </a:lnTo>
                    <a:lnTo>
                      <a:pt x="1088" y="84"/>
                    </a:lnTo>
                    <a:lnTo>
                      <a:pt x="1145" y="68"/>
                    </a:lnTo>
                    <a:lnTo>
                      <a:pt x="1204" y="55"/>
                    </a:lnTo>
                    <a:lnTo>
                      <a:pt x="1265" y="42"/>
                    </a:lnTo>
                    <a:lnTo>
                      <a:pt x="1326" y="30"/>
                    </a:lnTo>
                    <a:lnTo>
                      <a:pt x="1387" y="21"/>
                    </a:lnTo>
                    <a:lnTo>
                      <a:pt x="1447" y="13"/>
                    </a:lnTo>
                    <a:lnTo>
                      <a:pt x="1510" y="8"/>
                    </a:lnTo>
                    <a:lnTo>
                      <a:pt x="1573" y="4"/>
                    </a:lnTo>
                    <a:lnTo>
                      <a:pt x="1635" y="2"/>
                    </a:lnTo>
                    <a:lnTo>
                      <a:pt x="1698" y="0"/>
                    </a:lnTo>
                    <a:lnTo>
                      <a:pt x="1698" y="2155"/>
                    </a:lnTo>
                    <a:close/>
                  </a:path>
                </a:pathLst>
              </a:custGeom>
              <a:solidFill>
                <a:srgbClr val="7030A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>
                <a:off x="7847012" y="3533885"/>
                <a:ext cx="718974" cy="603085"/>
              </a:xfrm>
              <a:custGeom>
                <a:avLst/>
                <a:gdLst/>
                <a:ahLst/>
                <a:cxnLst>
                  <a:cxn ang="0">
                    <a:pos x="2159" y="1327"/>
                  </a:cxn>
                  <a:cxn ang="0">
                    <a:pos x="59" y="1811"/>
                  </a:cxn>
                  <a:cxn ang="0">
                    <a:pos x="59" y="1811"/>
                  </a:cxn>
                  <a:cxn ang="0">
                    <a:pos x="45" y="1751"/>
                  </a:cxn>
                  <a:cxn ang="0">
                    <a:pos x="34" y="1688"/>
                  </a:cxn>
                  <a:cxn ang="0">
                    <a:pos x="25" y="1627"/>
                  </a:cxn>
                  <a:cxn ang="0">
                    <a:pos x="15" y="1567"/>
                  </a:cxn>
                  <a:cxn ang="0">
                    <a:pos x="9" y="1506"/>
                  </a:cxn>
                  <a:cxn ang="0">
                    <a:pos x="4" y="1445"/>
                  </a:cxn>
                  <a:cxn ang="0">
                    <a:pos x="0" y="1384"/>
                  </a:cxn>
                  <a:cxn ang="0">
                    <a:pos x="0" y="1325"/>
                  </a:cxn>
                  <a:cxn ang="0">
                    <a:pos x="0" y="1265"/>
                  </a:cxn>
                  <a:cxn ang="0">
                    <a:pos x="0" y="1206"/>
                  </a:cxn>
                  <a:cxn ang="0">
                    <a:pos x="4" y="1147"/>
                  </a:cxn>
                  <a:cxn ang="0">
                    <a:pos x="9" y="1088"/>
                  </a:cxn>
                  <a:cxn ang="0">
                    <a:pos x="15" y="1031"/>
                  </a:cxn>
                  <a:cxn ang="0">
                    <a:pos x="25" y="972"/>
                  </a:cxn>
                  <a:cxn ang="0">
                    <a:pos x="34" y="915"/>
                  </a:cxn>
                  <a:cxn ang="0">
                    <a:pos x="45" y="858"/>
                  </a:cxn>
                  <a:cxn ang="0">
                    <a:pos x="59" y="801"/>
                  </a:cxn>
                  <a:cxn ang="0">
                    <a:pos x="74" y="746"/>
                  </a:cxn>
                  <a:cxn ang="0">
                    <a:pos x="91" y="689"/>
                  </a:cxn>
                  <a:cxn ang="0">
                    <a:pos x="110" y="634"/>
                  </a:cxn>
                  <a:cxn ang="0">
                    <a:pos x="131" y="579"/>
                  </a:cxn>
                  <a:cxn ang="0">
                    <a:pos x="152" y="524"/>
                  </a:cxn>
                  <a:cxn ang="0">
                    <a:pos x="175" y="471"/>
                  </a:cxn>
                  <a:cxn ang="0">
                    <a:pos x="201" y="416"/>
                  </a:cxn>
                  <a:cxn ang="0">
                    <a:pos x="228" y="363"/>
                  </a:cxn>
                  <a:cxn ang="0">
                    <a:pos x="256" y="309"/>
                  </a:cxn>
                  <a:cxn ang="0">
                    <a:pos x="287" y="256"/>
                  </a:cxn>
                  <a:cxn ang="0">
                    <a:pos x="317" y="205"/>
                  </a:cxn>
                  <a:cxn ang="0">
                    <a:pos x="351" y="154"/>
                  </a:cxn>
                  <a:cxn ang="0">
                    <a:pos x="385" y="102"/>
                  </a:cxn>
                  <a:cxn ang="0">
                    <a:pos x="423" y="51"/>
                  </a:cxn>
                  <a:cxn ang="0">
                    <a:pos x="461" y="0"/>
                  </a:cxn>
                  <a:cxn ang="0">
                    <a:pos x="2159" y="1327"/>
                  </a:cxn>
                </a:cxnLst>
                <a:rect l="0" t="0" r="r" b="b"/>
                <a:pathLst>
                  <a:path w="2159" h="1811">
                    <a:moveTo>
                      <a:pt x="2159" y="1327"/>
                    </a:moveTo>
                    <a:lnTo>
                      <a:pt x="59" y="1811"/>
                    </a:lnTo>
                    <a:lnTo>
                      <a:pt x="59" y="1811"/>
                    </a:lnTo>
                    <a:lnTo>
                      <a:pt x="45" y="1751"/>
                    </a:lnTo>
                    <a:lnTo>
                      <a:pt x="34" y="1688"/>
                    </a:lnTo>
                    <a:lnTo>
                      <a:pt x="25" y="1627"/>
                    </a:lnTo>
                    <a:lnTo>
                      <a:pt x="15" y="1567"/>
                    </a:lnTo>
                    <a:lnTo>
                      <a:pt x="9" y="1506"/>
                    </a:lnTo>
                    <a:lnTo>
                      <a:pt x="4" y="1445"/>
                    </a:lnTo>
                    <a:lnTo>
                      <a:pt x="0" y="1384"/>
                    </a:lnTo>
                    <a:lnTo>
                      <a:pt x="0" y="1325"/>
                    </a:lnTo>
                    <a:lnTo>
                      <a:pt x="0" y="1265"/>
                    </a:lnTo>
                    <a:lnTo>
                      <a:pt x="0" y="1206"/>
                    </a:lnTo>
                    <a:lnTo>
                      <a:pt x="4" y="1147"/>
                    </a:lnTo>
                    <a:lnTo>
                      <a:pt x="9" y="1088"/>
                    </a:lnTo>
                    <a:lnTo>
                      <a:pt x="15" y="1031"/>
                    </a:lnTo>
                    <a:lnTo>
                      <a:pt x="25" y="972"/>
                    </a:lnTo>
                    <a:lnTo>
                      <a:pt x="34" y="915"/>
                    </a:lnTo>
                    <a:lnTo>
                      <a:pt x="45" y="858"/>
                    </a:lnTo>
                    <a:lnTo>
                      <a:pt x="59" y="801"/>
                    </a:lnTo>
                    <a:lnTo>
                      <a:pt x="74" y="746"/>
                    </a:lnTo>
                    <a:lnTo>
                      <a:pt x="91" y="689"/>
                    </a:lnTo>
                    <a:lnTo>
                      <a:pt x="110" y="634"/>
                    </a:lnTo>
                    <a:lnTo>
                      <a:pt x="131" y="579"/>
                    </a:lnTo>
                    <a:lnTo>
                      <a:pt x="152" y="524"/>
                    </a:lnTo>
                    <a:lnTo>
                      <a:pt x="175" y="471"/>
                    </a:lnTo>
                    <a:lnTo>
                      <a:pt x="201" y="416"/>
                    </a:lnTo>
                    <a:lnTo>
                      <a:pt x="228" y="363"/>
                    </a:lnTo>
                    <a:lnTo>
                      <a:pt x="256" y="309"/>
                    </a:lnTo>
                    <a:lnTo>
                      <a:pt x="287" y="256"/>
                    </a:lnTo>
                    <a:lnTo>
                      <a:pt x="317" y="205"/>
                    </a:lnTo>
                    <a:lnTo>
                      <a:pt x="351" y="154"/>
                    </a:lnTo>
                    <a:lnTo>
                      <a:pt x="385" y="102"/>
                    </a:lnTo>
                    <a:lnTo>
                      <a:pt x="423" y="51"/>
                    </a:lnTo>
                    <a:lnTo>
                      <a:pt x="461" y="0"/>
                    </a:lnTo>
                    <a:lnTo>
                      <a:pt x="2159" y="1327"/>
                    </a:lnTo>
                    <a:close/>
                  </a:path>
                </a:pathLst>
              </a:custGeom>
              <a:solidFill>
                <a:srgbClr val="0070C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7"/>
              <p:cNvSpPr>
                <a:spLocks/>
              </p:cNvSpPr>
              <p:nvPr/>
            </p:nvSpPr>
            <p:spPr bwMode="auto">
              <a:xfrm>
                <a:off x="7078031" y="3981165"/>
                <a:ext cx="1486202" cy="1381459"/>
              </a:xfrm>
              <a:custGeom>
                <a:avLst/>
                <a:gdLst/>
                <a:ahLst/>
                <a:cxnLst>
                  <a:cxn ang="0">
                    <a:pos x="2100" y="0"/>
                  </a:cxn>
                  <a:cxn ang="0">
                    <a:pos x="1190" y="1952"/>
                  </a:cxn>
                  <a:cxn ang="0">
                    <a:pos x="1190" y="1952"/>
                  </a:cxn>
                  <a:cxn ang="0">
                    <a:pos x="1132" y="1926"/>
                  </a:cxn>
                  <a:cxn ang="0">
                    <a:pos x="1076" y="1897"/>
                  </a:cxn>
                  <a:cxn ang="0">
                    <a:pos x="1021" y="1867"/>
                  </a:cxn>
                  <a:cxn ang="0">
                    <a:pos x="968" y="1835"/>
                  </a:cxn>
                  <a:cxn ang="0">
                    <a:pos x="915" y="1802"/>
                  </a:cxn>
                  <a:cxn ang="0">
                    <a:pos x="864" y="1768"/>
                  </a:cxn>
                  <a:cxn ang="0">
                    <a:pos x="814" y="1732"/>
                  </a:cxn>
                  <a:cxn ang="0">
                    <a:pos x="765" y="1696"/>
                  </a:cxn>
                  <a:cxn ang="0">
                    <a:pos x="718" y="1658"/>
                  </a:cxn>
                  <a:cxn ang="0">
                    <a:pos x="672" y="1618"/>
                  </a:cxn>
                  <a:cxn ang="0">
                    <a:pos x="626" y="1578"/>
                  </a:cxn>
                  <a:cxn ang="0">
                    <a:pos x="583" y="1536"/>
                  </a:cxn>
                  <a:cxn ang="0">
                    <a:pos x="541" y="1495"/>
                  </a:cxn>
                  <a:cxn ang="0">
                    <a:pos x="499" y="1451"/>
                  </a:cxn>
                  <a:cxn ang="0">
                    <a:pos x="459" y="1405"/>
                  </a:cxn>
                  <a:cxn ang="0">
                    <a:pos x="421" y="1360"/>
                  </a:cxn>
                  <a:cxn ang="0">
                    <a:pos x="385" y="1312"/>
                  </a:cxn>
                  <a:cxn ang="0">
                    <a:pos x="349" y="1265"/>
                  </a:cxn>
                  <a:cxn ang="0">
                    <a:pos x="315" y="1216"/>
                  </a:cxn>
                  <a:cxn ang="0">
                    <a:pos x="281" y="1164"/>
                  </a:cxn>
                  <a:cxn ang="0">
                    <a:pos x="250" y="1113"/>
                  </a:cxn>
                  <a:cxn ang="0">
                    <a:pos x="220" y="1062"/>
                  </a:cxn>
                  <a:cxn ang="0">
                    <a:pos x="192" y="1007"/>
                  </a:cxn>
                  <a:cxn ang="0">
                    <a:pos x="165" y="954"/>
                  </a:cxn>
                  <a:cxn ang="0">
                    <a:pos x="138" y="898"/>
                  </a:cxn>
                  <a:cxn ang="0">
                    <a:pos x="114" y="841"/>
                  </a:cxn>
                  <a:cxn ang="0">
                    <a:pos x="91" y="784"/>
                  </a:cxn>
                  <a:cxn ang="0">
                    <a:pos x="70" y="726"/>
                  </a:cxn>
                  <a:cxn ang="0">
                    <a:pos x="51" y="667"/>
                  </a:cxn>
                  <a:cxn ang="0">
                    <a:pos x="32" y="608"/>
                  </a:cxn>
                  <a:cxn ang="0">
                    <a:pos x="15" y="547"/>
                  </a:cxn>
                  <a:cxn ang="0">
                    <a:pos x="0" y="484"/>
                  </a:cxn>
                  <a:cxn ang="0">
                    <a:pos x="2100" y="0"/>
                  </a:cxn>
                </a:cxnLst>
                <a:rect l="0" t="0" r="r" b="b"/>
                <a:pathLst>
                  <a:path w="2100" h="1952">
                    <a:moveTo>
                      <a:pt x="2100" y="0"/>
                    </a:moveTo>
                    <a:lnTo>
                      <a:pt x="1190" y="1952"/>
                    </a:lnTo>
                    <a:lnTo>
                      <a:pt x="1190" y="1952"/>
                    </a:lnTo>
                    <a:lnTo>
                      <a:pt x="1132" y="1926"/>
                    </a:lnTo>
                    <a:lnTo>
                      <a:pt x="1076" y="1897"/>
                    </a:lnTo>
                    <a:lnTo>
                      <a:pt x="1021" y="1867"/>
                    </a:lnTo>
                    <a:lnTo>
                      <a:pt x="968" y="1835"/>
                    </a:lnTo>
                    <a:lnTo>
                      <a:pt x="915" y="1802"/>
                    </a:lnTo>
                    <a:lnTo>
                      <a:pt x="864" y="1768"/>
                    </a:lnTo>
                    <a:lnTo>
                      <a:pt x="814" y="1732"/>
                    </a:lnTo>
                    <a:lnTo>
                      <a:pt x="765" y="1696"/>
                    </a:lnTo>
                    <a:lnTo>
                      <a:pt x="718" y="1658"/>
                    </a:lnTo>
                    <a:lnTo>
                      <a:pt x="672" y="1618"/>
                    </a:lnTo>
                    <a:lnTo>
                      <a:pt x="626" y="1578"/>
                    </a:lnTo>
                    <a:lnTo>
                      <a:pt x="583" y="1536"/>
                    </a:lnTo>
                    <a:lnTo>
                      <a:pt x="541" y="1495"/>
                    </a:lnTo>
                    <a:lnTo>
                      <a:pt x="499" y="1451"/>
                    </a:lnTo>
                    <a:lnTo>
                      <a:pt x="459" y="1405"/>
                    </a:lnTo>
                    <a:lnTo>
                      <a:pt x="421" y="1360"/>
                    </a:lnTo>
                    <a:lnTo>
                      <a:pt x="385" y="1312"/>
                    </a:lnTo>
                    <a:lnTo>
                      <a:pt x="349" y="1265"/>
                    </a:lnTo>
                    <a:lnTo>
                      <a:pt x="315" y="1216"/>
                    </a:lnTo>
                    <a:lnTo>
                      <a:pt x="281" y="1164"/>
                    </a:lnTo>
                    <a:lnTo>
                      <a:pt x="250" y="1113"/>
                    </a:lnTo>
                    <a:lnTo>
                      <a:pt x="220" y="1062"/>
                    </a:lnTo>
                    <a:lnTo>
                      <a:pt x="192" y="1007"/>
                    </a:lnTo>
                    <a:lnTo>
                      <a:pt x="165" y="954"/>
                    </a:lnTo>
                    <a:lnTo>
                      <a:pt x="138" y="898"/>
                    </a:lnTo>
                    <a:lnTo>
                      <a:pt x="114" y="841"/>
                    </a:lnTo>
                    <a:lnTo>
                      <a:pt x="91" y="784"/>
                    </a:lnTo>
                    <a:lnTo>
                      <a:pt x="70" y="726"/>
                    </a:lnTo>
                    <a:lnTo>
                      <a:pt x="51" y="667"/>
                    </a:lnTo>
                    <a:lnTo>
                      <a:pt x="32" y="608"/>
                    </a:lnTo>
                    <a:lnTo>
                      <a:pt x="15" y="547"/>
                    </a:lnTo>
                    <a:lnTo>
                      <a:pt x="0" y="484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00B0F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8"/>
              <p:cNvSpPr>
                <a:spLocks/>
              </p:cNvSpPr>
              <p:nvPr/>
            </p:nvSpPr>
            <p:spPr bwMode="auto">
              <a:xfrm>
                <a:off x="8120070" y="3983192"/>
                <a:ext cx="927919" cy="1082406"/>
              </a:xfrm>
              <a:custGeom>
                <a:avLst/>
                <a:gdLst/>
                <a:ahLst/>
                <a:cxnLst>
                  <a:cxn ang="0">
                    <a:pos x="910" y="0"/>
                  </a:cxn>
                  <a:cxn ang="0">
                    <a:pos x="1856" y="1937"/>
                  </a:cxn>
                  <a:cxn ang="0">
                    <a:pos x="1856" y="1937"/>
                  </a:cxn>
                  <a:cxn ang="0">
                    <a:pos x="1797" y="1964"/>
                  </a:cxn>
                  <a:cxn ang="0">
                    <a:pos x="1740" y="1988"/>
                  </a:cxn>
                  <a:cxn ang="0">
                    <a:pos x="1683" y="2013"/>
                  </a:cxn>
                  <a:cxn ang="0">
                    <a:pos x="1626" y="2034"/>
                  </a:cxn>
                  <a:cxn ang="0">
                    <a:pos x="1567" y="2055"/>
                  </a:cxn>
                  <a:cxn ang="0">
                    <a:pos x="1510" y="2074"/>
                  </a:cxn>
                  <a:cxn ang="0">
                    <a:pos x="1451" y="2091"/>
                  </a:cxn>
                  <a:cxn ang="0">
                    <a:pos x="1394" y="2106"/>
                  </a:cxn>
                  <a:cxn ang="0">
                    <a:pos x="1335" y="2119"/>
                  </a:cxn>
                  <a:cxn ang="0">
                    <a:pos x="1278" y="2131"/>
                  </a:cxn>
                  <a:cxn ang="0">
                    <a:pos x="1220" y="2140"/>
                  </a:cxn>
                  <a:cxn ang="0">
                    <a:pos x="1163" y="2148"/>
                  </a:cxn>
                  <a:cxn ang="0">
                    <a:pos x="1104" y="2156"/>
                  </a:cxn>
                  <a:cxn ang="0">
                    <a:pos x="1045" y="2159"/>
                  </a:cxn>
                  <a:cxn ang="0">
                    <a:pos x="988" y="2163"/>
                  </a:cxn>
                  <a:cxn ang="0">
                    <a:pos x="929" y="2165"/>
                  </a:cxn>
                  <a:cxn ang="0">
                    <a:pos x="870" y="2163"/>
                  </a:cxn>
                  <a:cxn ang="0">
                    <a:pos x="813" y="2161"/>
                  </a:cxn>
                  <a:cxn ang="0">
                    <a:pos x="754" y="2157"/>
                  </a:cxn>
                  <a:cxn ang="0">
                    <a:pos x="695" y="2152"/>
                  </a:cxn>
                  <a:cxn ang="0">
                    <a:pos x="638" y="2146"/>
                  </a:cxn>
                  <a:cxn ang="0">
                    <a:pos x="580" y="2137"/>
                  </a:cxn>
                  <a:cxn ang="0">
                    <a:pos x="521" y="2125"/>
                  </a:cxn>
                  <a:cxn ang="0">
                    <a:pos x="464" y="2114"/>
                  </a:cxn>
                  <a:cxn ang="0">
                    <a:pos x="405" y="2099"/>
                  </a:cxn>
                  <a:cxn ang="0">
                    <a:pos x="348" y="2083"/>
                  </a:cxn>
                  <a:cxn ang="0">
                    <a:pos x="289" y="2066"/>
                  </a:cxn>
                  <a:cxn ang="0">
                    <a:pos x="230" y="2047"/>
                  </a:cxn>
                  <a:cxn ang="0">
                    <a:pos x="173" y="2026"/>
                  </a:cxn>
                  <a:cxn ang="0">
                    <a:pos x="114" y="2004"/>
                  </a:cxn>
                  <a:cxn ang="0">
                    <a:pos x="57" y="1979"/>
                  </a:cxn>
                  <a:cxn ang="0">
                    <a:pos x="0" y="1952"/>
                  </a:cxn>
                  <a:cxn ang="0">
                    <a:pos x="910" y="0"/>
                  </a:cxn>
                </a:cxnLst>
                <a:rect l="0" t="0" r="r" b="b"/>
                <a:pathLst>
                  <a:path w="1856" h="2165">
                    <a:moveTo>
                      <a:pt x="910" y="0"/>
                    </a:moveTo>
                    <a:lnTo>
                      <a:pt x="1856" y="1937"/>
                    </a:lnTo>
                    <a:lnTo>
                      <a:pt x="1856" y="1937"/>
                    </a:lnTo>
                    <a:lnTo>
                      <a:pt x="1797" y="1964"/>
                    </a:lnTo>
                    <a:lnTo>
                      <a:pt x="1740" y="1988"/>
                    </a:lnTo>
                    <a:lnTo>
                      <a:pt x="1683" y="2013"/>
                    </a:lnTo>
                    <a:lnTo>
                      <a:pt x="1626" y="2034"/>
                    </a:lnTo>
                    <a:lnTo>
                      <a:pt x="1567" y="2055"/>
                    </a:lnTo>
                    <a:lnTo>
                      <a:pt x="1510" y="2074"/>
                    </a:lnTo>
                    <a:lnTo>
                      <a:pt x="1451" y="2091"/>
                    </a:lnTo>
                    <a:lnTo>
                      <a:pt x="1394" y="2106"/>
                    </a:lnTo>
                    <a:lnTo>
                      <a:pt x="1335" y="2119"/>
                    </a:lnTo>
                    <a:lnTo>
                      <a:pt x="1278" y="2131"/>
                    </a:lnTo>
                    <a:lnTo>
                      <a:pt x="1220" y="2140"/>
                    </a:lnTo>
                    <a:lnTo>
                      <a:pt x="1163" y="2148"/>
                    </a:lnTo>
                    <a:lnTo>
                      <a:pt x="1104" y="2156"/>
                    </a:lnTo>
                    <a:lnTo>
                      <a:pt x="1045" y="2159"/>
                    </a:lnTo>
                    <a:lnTo>
                      <a:pt x="988" y="2163"/>
                    </a:lnTo>
                    <a:lnTo>
                      <a:pt x="929" y="2165"/>
                    </a:lnTo>
                    <a:lnTo>
                      <a:pt x="870" y="2163"/>
                    </a:lnTo>
                    <a:lnTo>
                      <a:pt x="813" y="2161"/>
                    </a:lnTo>
                    <a:lnTo>
                      <a:pt x="754" y="2157"/>
                    </a:lnTo>
                    <a:lnTo>
                      <a:pt x="695" y="2152"/>
                    </a:lnTo>
                    <a:lnTo>
                      <a:pt x="638" y="2146"/>
                    </a:lnTo>
                    <a:lnTo>
                      <a:pt x="580" y="2137"/>
                    </a:lnTo>
                    <a:lnTo>
                      <a:pt x="521" y="2125"/>
                    </a:lnTo>
                    <a:lnTo>
                      <a:pt x="464" y="2114"/>
                    </a:lnTo>
                    <a:lnTo>
                      <a:pt x="405" y="2099"/>
                    </a:lnTo>
                    <a:lnTo>
                      <a:pt x="348" y="2083"/>
                    </a:lnTo>
                    <a:lnTo>
                      <a:pt x="289" y="2066"/>
                    </a:lnTo>
                    <a:lnTo>
                      <a:pt x="230" y="2047"/>
                    </a:lnTo>
                    <a:lnTo>
                      <a:pt x="173" y="2026"/>
                    </a:lnTo>
                    <a:lnTo>
                      <a:pt x="114" y="2004"/>
                    </a:lnTo>
                    <a:lnTo>
                      <a:pt x="57" y="1979"/>
                    </a:lnTo>
                    <a:lnTo>
                      <a:pt x="0" y="1952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9"/>
              <p:cNvSpPr>
                <a:spLocks/>
              </p:cNvSpPr>
              <p:nvPr/>
            </p:nvSpPr>
            <p:spPr bwMode="auto">
              <a:xfrm>
                <a:off x="8585193" y="3987128"/>
                <a:ext cx="1323021" cy="12156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08" y="448"/>
                  </a:cxn>
                  <a:cxn ang="0">
                    <a:pos x="2108" y="448"/>
                  </a:cxn>
                  <a:cxn ang="0">
                    <a:pos x="2095" y="509"/>
                  </a:cxn>
                  <a:cxn ang="0">
                    <a:pos x="2079" y="572"/>
                  </a:cxn>
                  <a:cxn ang="0">
                    <a:pos x="2060" y="631"/>
                  </a:cxn>
                  <a:cxn ang="0">
                    <a:pos x="2043" y="691"/>
                  </a:cxn>
                  <a:cxn ang="0">
                    <a:pos x="2022" y="748"/>
                  </a:cxn>
                  <a:cxn ang="0">
                    <a:pos x="2001" y="807"/>
                  </a:cxn>
                  <a:cxn ang="0">
                    <a:pos x="1977" y="864"/>
                  </a:cxn>
                  <a:cxn ang="0">
                    <a:pos x="1952" y="919"/>
                  </a:cxn>
                  <a:cxn ang="0">
                    <a:pos x="1926" y="974"/>
                  </a:cxn>
                  <a:cxn ang="0">
                    <a:pos x="1899" y="1028"/>
                  </a:cxn>
                  <a:cxn ang="0">
                    <a:pos x="1870" y="1081"/>
                  </a:cxn>
                  <a:cxn ang="0">
                    <a:pos x="1838" y="1132"/>
                  </a:cxn>
                  <a:cxn ang="0">
                    <a:pos x="1808" y="1183"/>
                  </a:cxn>
                  <a:cxn ang="0">
                    <a:pos x="1774" y="1233"/>
                  </a:cxn>
                  <a:cxn ang="0">
                    <a:pos x="1739" y="1282"/>
                  </a:cxn>
                  <a:cxn ang="0">
                    <a:pos x="1703" y="1329"/>
                  </a:cxn>
                  <a:cxn ang="0">
                    <a:pos x="1665" y="1377"/>
                  </a:cxn>
                  <a:cxn ang="0">
                    <a:pos x="1625" y="1423"/>
                  </a:cxn>
                  <a:cxn ang="0">
                    <a:pos x="1586" y="1466"/>
                  </a:cxn>
                  <a:cxn ang="0">
                    <a:pos x="1544" y="1510"/>
                  </a:cxn>
                  <a:cxn ang="0">
                    <a:pos x="1502" y="1552"/>
                  </a:cxn>
                  <a:cxn ang="0">
                    <a:pos x="1456" y="1593"/>
                  </a:cxn>
                  <a:cxn ang="0">
                    <a:pos x="1411" y="1633"/>
                  </a:cxn>
                  <a:cxn ang="0">
                    <a:pos x="1365" y="1671"/>
                  </a:cxn>
                  <a:cxn ang="0">
                    <a:pos x="1316" y="1709"/>
                  </a:cxn>
                  <a:cxn ang="0">
                    <a:pos x="1267" y="1745"/>
                  </a:cxn>
                  <a:cxn ang="0">
                    <a:pos x="1217" y="1781"/>
                  </a:cxn>
                  <a:cxn ang="0">
                    <a:pos x="1164" y="1814"/>
                  </a:cxn>
                  <a:cxn ang="0">
                    <a:pos x="1111" y="1848"/>
                  </a:cxn>
                  <a:cxn ang="0">
                    <a:pos x="1058" y="1878"/>
                  </a:cxn>
                  <a:cxn ang="0">
                    <a:pos x="1001" y="1909"/>
                  </a:cxn>
                  <a:cxn ang="0">
                    <a:pos x="946" y="1937"/>
                  </a:cxn>
                  <a:cxn ang="0">
                    <a:pos x="0" y="0"/>
                  </a:cxn>
                </a:cxnLst>
                <a:rect l="0" t="0" r="r" b="b"/>
                <a:pathLst>
                  <a:path w="2108" h="1937">
                    <a:moveTo>
                      <a:pt x="0" y="0"/>
                    </a:moveTo>
                    <a:lnTo>
                      <a:pt x="2108" y="448"/>
                    </a:lnTo>
                    <a:lnTo>
                      <a:pt x="2108" y="448"/>
                    </a:lnTo>
                    <a:lnTo>
                      <a:pt x="2095" y="509"/>
                    </a:lnTo>
                    <a:lnTo>
                      <a:pt x="2079" y="572"/>
                    </a:lnTo>
                    <a:lnTo>
                      <a:pt x="2060" y="631"/>
                    </a:lnTo>
                    <a:lnTo>
                      <a:pt x="2043" y="691"/>
                    </a:lnTo>
                    <a:lnTo>
                      <a:pt x="2022" y="748"/>
                    </a:lnTo>
                    <a:lnTo>
                      <a:pt x="2001" y="807"/>
                    </a:lnTo>
                    <a:lnTo>
                      <a:pt x="1977" y="864"/>
                    </a:lnTo>
                    <a:lnTo>
                      <a:pt x="1952" y="919"/>
                    </a:lnTo>
                    <a:lnTo>
                      <a:pt x="1926" y="974"/>
                    </a:lnTo>
                    <a:lnTo>
                      <a:pt x="1899" y="1028"/>
                    </a:lnTo>
                    <a:lnTo>
                      <a:pt x="1870" y="1081"/>
                    </a:lnTo>
                    <a:lnTo>
                      <a:pt x="1838" y="1132"/>
                    </a:lnTo>
                    <a:lnTo>
                      <a:pt x="1808" y="1183"/>
                    </a:lnTo>
                    <a:lnTo>
                      <a:pt x="1774" y="1233"/>
                    </a:lnTo>
                    <a:lnTo>
                      <a:pt x="1739" y="1282"/>
                    </a:lnTo>
                    <a:lnTo>
                      <a:pt x="1703" y="1329"/>
                    </a:lnTo>
                    <a:lnTo>
                      <a:pt x="1665" y="1377"/>
                    </a:lnTo>
                    <a:lnTo>
                      <a:pt x="1625" y="1423"/>
                    </a:lnTo>
                    <a:lnTo>
                      <a:pt x="1586" y="1466"/>
                    </a:lnTo>
                    <a:lnTo>
                      <a:pt x="1544" y="1510"/>
                    </a:lnTo>
                    <a:lnTo>
                      <a:pt x="1502" y="1552"/>
                    </a:lnTo>
                    <a:lnTo>
                      <a:pt x="1456" y="1593"/>
                    </a:lnTo>
                    <a:lnTo>
                      <a:pt x="1411" y="1633"/>
                    </a:lnTo>
                    <a:lnTo>
                      <a:pt x="1365" y="1671"/>
                    </a:lnTo>
                    <a:lnTo>
                      <a:pt x="1316" y="1709"/>
                    </a:lnTo>
                    <a:lnTo>
                      <a:pt x="1267" y="1745"/>
                    </a:lnTo>
                    <a:lnTo>
                      <a:pt x="1217" y="1781"/>
                    </a:lnTo>
                    <a:lnTo>
                      <a:pt x="1164" y="1814"/>
                    </a:lnTo>
                    <a:lnTo>
                      <a:pt x="1111" y="1848"/>
                    </a:lnTo>
                    <a:lnTo>
                      <a:pt x="1058" y="1878"/>
                    </a:lnTo>
                    <a:lnTo>
                      <a:pt x="1001" y="1909"/>
                    </a:lnTo>
                    <a:lnTo>
                      <a:pt x="946" y="1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40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"/>
              <p:cNvSpPr>
                <a:spLocks/>
              </p:cNvSpPr>
              <p:nvPr/>
            </p:nvSpPr>
            <p:spPr bwMode="auto">
              <a:xfrm>
                <a:off x="8573799" y="2922618"/>
                <a:ext cx="1697624" cy="1399980"/>
              </a:xfrm>
              <a:custGeom>
                <a:avLst/>
                <a:gdLst/>
                <a:ahLst/>
                <a:cxnLst>
                  <a:cxn ang="0">
                    <a:pos x="0" y="1356"/>
                  </a:cxn>
                  <a:cxn ang="0">
                    <a:pos x="1675" y="0"/>
                  </a:cxn>
                  <a:cxn ang="0">
                    <a:pos x="1675" y="0"/>
                  </a:cxn>
                  <a:cxn ang="0">
                    <a:pos x="1715" y="50"/>
                  </a:cxn>
                  <a:cxn ang="0">
                    <a:pos x="1753" y="99"/>
                  </a:cxn>
                  <a:cxn ang="0">
                    <a:pos x="1787" y="150"/>
                  </a:cxn>
                  <a:cxn ang="0">
                    <a:pos x="1823" y="202"/>
                  </a:cxn>
                  <a:cxn ang="0">
                    <a:pos x="1855" y="253"/>
                  </a:cxn>
                  <a:cxn ang="0">
                    <a:pos x="1886" y="306"/>
                  </a:cxn>
                  <a:cxn ang="0">
                    <a:pos x="1916" y="357"/>
                  </a:cxn>
                  <a:cxn ang="0">
                    <a:pos x="1943" y="411"/>
                  </a:cxn>
                  <a:cxn ang="0">
                    <a:pos x="1969" y="464"/>
                  </a:cxn>
                  <a:cxn ang="0">
                    <a:pos x="1994" y="519"/>
                  </a:cxn>
                  <a:cxn ang="0">
                    <a:pos x="2017" y="572"/>
                  </a:cxn>
                  <a:cxn ang="0">
                    <a:pos x="2038" y="627"/>
                  </a:cxn>
                  <a:cxn ang="0">
                    <a:pos x="2057" y="682"/>
                  </a:cxn>
                  <a:cxn ang="0">
                    <a:pos x="2074" y="739"/>
                  </a:cxn>
                  <a:cxn ang="0">
                    <a:pos x="2091" y="794"/>
                  </a:cxn>
                  <a:cxn ang="0">
                    <a:pos x="2104" y="851"/>
                  </a:cxn>
                  <a:cxn ang="0">
                    <a:pos x="2117" y="908"/>
                  </a:cxn>
                  <a:cxn ang="0">
                    <a:pos x="2129" y="965"/>
                  </a:cxn>
                  <a:cxn ang="0">
                    <a:pos x="2138" y="1022"/>
                  </a:cxn>
                  <a:cxn ang="0">
                    <a:pos x="2146" y="1081"/>
                  </a:cxn>
                  <a:cxn ang="0">
                    <a:pos x="2152" y="1138"/>
                  </a:cxn>
                  <a:cxn ang="0">
                    <a:pos x="2157" y="1197"/>
                  </a:cxn>
                  <a:cxn ang="0">
                    <a:pos x="2159" y="1258"/>
                  </a:cxn>
                  <a:cxn ang="0">
                    <a:pos x="2161" y="1316"/>
                  </a:cxn>
                  <a:cxn ang="0">
                    <a:pos x="2159" y="1375"/>
                  </a:cxn>
                  <a:cxn ang="0">
                    <a:pos x="2157" y="1436"/>
                  </a:cxn>
                  <a:cxn ang="0">
                    <a:pos x="2153" y="1497"/>
                  </a:cxn>
                  <a:cxn ang="0">
                    <a:pos x="2148" y="1558"/>
                  </a:cxn>
                  <a:cxn ang="0">
                    <a:pos x="2140" y="1618"/>
                  </a:cxn>
                  <a:cxn ang="0">
                    <a:pos x="2131" y="1681"/>
                  </a:cxn>
                  <a:cxn ang="0">
                    <a:pos x="2121" y="1742"/>
                  </a:cxn>
                  <a:cxn ang="0">
                    <a:pos x="2108" y="1804"/>
                  </a:cxn>
                  <a:cxn ang="0">
                    <a:pos x="0" y="1356"/>
                  </a:cxn>
                </a:cxnLst>
                <a:rect l="0" t="0" r="r" b="b"/>
                <a:pathLst>
                  <a:path w="2161" h="1804">
                    <a:moveTo>
                      <a:pt x="0" y="1356"/>
                    </a:moveTo>
                    <a:lnTo>
                      <a:pt x="1675" y="0"/>
                    </a:lnTo>
                    <a:lnTo>
                      <a:pt x="1675" y="0"/>
                    </a:lnTo>
                    <a:lnTo>
                      <a:pt x="1715" y="50"/>
                    </a:lnTo>
                    <a:lnTo>
                      <a:pt x="1753" y="99"/>
                    </a:lnTo>
                    <a:lnTo>
                      <a:pt x="1787" y="150"/>
                    </a:lnTo>
                    <a:lnTo>
                      <a:pt x="1823" y="202"/>
                    </a:lnTo>
                    <a:lnTo>
                      <a:pt x="1855" y="253"/>
                    </a:lnTo>
                    <a:lnTo>
                      <a:pt x="1886" y="306"/>
                    </a:lnTo>
                    <a:lnTo>
                      <a:pt x="1916" y="357"/>
                    </a:lnTo>
                    <a:lnTo>
                      <a:pt x="1943" y="411"/>
                    </a:lnTo>
                    <a:lnTo>
                      <a:pt x="1969" y="464"/>
                    </a:lnTo>
                    <a:lnTo>
                      <a:pt x="1994" y="519"/>
                    </a:lnTo>
                    <a:lnTo>
                      <a:pt x="2017" y="572"/>
                    </a:lnTo>
                    <a:lnTo>
                      <a:pt x="2038" y="627"/>
                    </a:lnTo>
                    <a:lnTo>
                      <a:pt x="2057" y="682"/>
                    </a:lnTo>
                    <a:lnTo>
                      <a:pt x="2074" y="739"/>
                    </a:lnTo>
                    <a:lnTo>
                      <a:pt x="2091" y="794"/>
                    </a:lnTo>
                    <a:lnTo>
                      <a:pt x="2104" y="851"/>
                    </a:lnTo>
                    <a:lnTo>
                      <a:pt x="2117" y="908"/>
                    </a:lnTo>
                    <a:lnTo>
                      <a:pt x="2129" y="965"/>
                    </a:lnTo>
                    <a:lnTo>
                      <a:pt x="2138" y="1022"/>
                    </a:lnTo>
                    <a:lnTo>
                      <a:pt x="2146" y="1081"/>
                    </a:lnTo>
                    <a:lnTo>
                      <a:pt x="2152" y="1138"/>
                    </a:lnTo>
                    <a:lnTo>
                      <a:pt x="2157" y="1197"/>
                    </a:lnTo>
                    <a:lnTo>
                      <a:pt x="2159" y="1258"/>
                    </a:lnTo>
                    <a:lnTo>
                      <a:pt x="2161" y="1316"/>
                    </a:lnTo>
                    <a:lnTo>
                      <a:pt x="2159" y="1375"/>
                    </a:lnTo>
                    <a:lnTo>
                      <a:pt x="2157" y="1436"/>
                    </a:lnTo>
                    <a:lnTo>
                      <a:pt x="2153" y="1497"/>
                    </a:lnTo>
                    <a:lnTo>
                      <a:pt x="2148" y="1558"/>
                    </a:lnTo>
                    <a:lnTo>
                      <a:pt x="2140" y="1618"/>
                    </a:lnTo>
                    <a:lnTo>
                      <a:pt x="2131" y="1681"/>
                    </a:lnTo>
                    <a:lnTo>
                      <a:pt x="2121" y="1742"/>
                    </a:lnTo>
                    <a:lnTo>
                      <a:pt x="2108" y="1804"/>
                    </a:lnTo>
                    <a:lnTo>
                      <a:pt x="0" y="1356"/>
                    </a:lnTo>
                    <a:close/>
                  </a:path>
                </a:pathLst>
              </a:custGeom>
              <a:solidFill>
                <a:srgbClr val="FF7E0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1"/>
              <p:cNvSpPr>
                <a:spLocks/>
              </p:cNvSpPr>
              <p:nvPr/>
            </p:nvSpPr>
            <p:spPr bwMode="auto">
              <a:xfrm>
                <a:off x="8575213" y="2780971"/>
                <a:ext cx="922101" cy="1186345"/>
              </a:xfrm>
              <a:custGeom>
                <a:avLst/>
                <a:gdLst/>
                <a:ahLst/>
                <a:cxnLst>
                  <a:cxn ang="0">
                    <a:pos x="0" y="215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5" y="2"/>
                  </a:cxn>
                  <a:cxn ang="0">
                    <a:pos x="127" y="4"/>
                  </a:cxn>
                  <a:cxn ang="0">
                    <a:pos x="188" y="8"/>
                  </a:cxn>
                  <a:cxn ang="0">
                    <a:pos x="251" y="13"/>
                  </a:cxn>
                  <a:cxn ang="0">
                    <a:pos x="311" y="21"/>
                  </a:cxn>
                  <a:cxn ang="0">
                    <a:pos x="370" y="28"/>
                  </a:cxn>
                  <a:cxn ang="0">
                    <a:pos x="429" y="40"/>
                  </a:cxn>
                  <a:cxn ang="0">
                    <a:pos x="488" y="51"/>
                  </a:cxn>
                  <a:cxn ang="0">
                    <a:pos x="547" y="65"/>
                  </a:cxn>
                  <a:cxn ang="0">
                    <a:pos x="604" y="80"/>
                  </a:cxn>
                  <a:cxn ang="0">
                    <a:pos x="661" y="95"/>
                  </a:cxn>
                  <a:cxn ang="0">
                    <a:pos x="716" y="114"/>
                  </a:cxn>
                  <a:cxn ang="0">
                    <a:pos x="771" y="133"/>
                  </a:cxn>
                  <a:cxn ang="0">
                    <a:pos x="826" y="154"/>
                  </a:cxn>
                  <a:cxn ang="0">
                    <a:pos x="879" y="177"/>
                  </a:cxn>
                  <a:cxn ang="0">
                    <a:pos x="932" y="201"/>
                  </a:cxn>
                  <a:cxn ang="0">
                    <a:pos x="984" y="228"/>
                  </a:cxn>
                  <a:cxn ang="0">
                    <a:pos x="1035" y="254"/>
                  </a:cxn>
                  <a:cxn ang="0">
                    <a:pos x="1086" y="283"/>
                  </a:cxn>
                  <a:cxn ang="0">
                    <a:pos x="1136" y="313"/>
                  </a:cxn>
                  <a:cxn ang="0">
                    <a:pos x="1185" y="346"/>
                  </a:cxn>
                  <a:cxn ang="0">
                    <a:pos x="1234" y="380"/>
                  </a:cxn>
                  <a:cxn ang="0">
                    <a:pos x="1282" y="414"/>
                  </a:cxn>
                  <a:cxn ang="0">
                    <a:pos x="1329" y="452"/>
                  </a:cxn>
                  <a:cxn ang="0">
                    <a:pos x="1375" y="490"/>
                  </a:cxn>
                  <a:cxn ang="0">
                    <a:pos x="1420" y="530"/>
                  </a:cxn>
                  <a:cxn ang="0">
                    <a:pos x="1464" y="570"/>
                  </a:cxn>
                  <a:cxn ang="0">
                    <a:pos x="1508" y="613"/>
                  </a:cxn>
                  <a:cxn ang="0">
                    <a:pos x="1551" y="657"/>
                  </a:cxn>
                  <a:cxn ang="0">
                    <a:pos x="1593" y="703"/>
                  </a:cxn>
                  <a:cxn ang="0">
                    <a:pos x="1635" y="750"/>
                  </a:cxn>
                  <a:cxn ang="0">
                    <a:pos x="1675" y="799"/>
                  </a:cxn>
                  <a:cxn ang="0">
                    <a:pos x="0" y="2155"/>
                  </a:cxn>
                </a:cxnLst>
                <a:rect l="0" t="0" r="r" b="b"/>
                <a:pathLst>
                  <a:path w="1675" h="2155">
                    <a:moveTo>
                      <a:pt x="0" y="215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5" y="2"/>
                    </a:lnTo>
                    <a:lnTo>
                      <a:pt x="127" y="4"/>
                    </a:lnTo>
                    <a:lnTo>
                      <a:pt x="188" y="8"/>
                    </a:lnTo>
                    <a:lnTo>
                      <a:pt x="251" y="13"/>
                    </a:lnTo>
                    <a:lnTo>
                      <a:pt x="311" y="21"/>
                    </a:lnTo>
                    <a:lnTo>
                      <a:pt x="370" y="28"/>
                    </a:lnTo>
                    <a:lnTo>
                      <a:pt x="429" y="40"/>
                    </a:lnTo>
                    <a:lnTo>
                      <a:pt x="488" y="51"/>
                    </a:lnTo>
                    <a:lnTo>
                      <a:pt x="547" y="65"/>
                    </a:lnTo>
                    <a:lnTo>
                      <a:pt x="604" y="80"/>
                    </a:lnTo>
                    <a:lnTo>
                      <a:pt x="661" y="95"/>
                    </a:lnTo>
                    <a:lnTo>
                      <a:pt x="716" y="114"/>
                    </a:lnTo>
                    <a:lnTo>
                      <a:pt x="771" y="133"/>
                    </a:lnTo>
                    <a:lnTo>
                      <a:pt x="826" y="154"/>
                    </a:lnTo>
                    <a:lnTo>
                      <a:pt x="879" y="177"/>
                    </a:lnTo>
                    <a:lnTo>
                      <a:pt x="932" y="201"/>
                    </a:lnTo>
                    <a:lnTo>
                      <a:pt x="984" y="228"/>
                    </a:lnTo>
                    <a:lnTo>
                      <a:pt x="1035" y="254"/>
                    </a:lnTo>
                    <a:lnTo>
                      <a:pt x="1086" y="283"/>
                    </a:lnTo>
                    <a:lnTo>
                      <a:pt x="1136" y="313"/>
                    </a:lnTo>
                    <a:lnTo>
                      <a:pt x="1185" y="346"/>
                    </a:lnTo>
                    <a:lnTo>
                      <a:pt x="1234" y="380"/>
                    </a:lnTo>
                    <a:lnTo>
                      <a:pt x="1282" y="414"/>
                    </a:lnTo>
                    <a:lnTo>
                      <a:pt x="1329" y="452"/>
                    </a:lnTo>
                    <a:lnTo>
                      <a:pt x="1375" y="490"/>
                    </a:lnTo>
                    <a:lnTo>
                      <a:pt x="1420" y="530"/>
                    </a:lnTo>
                    <a:lnTo>
                      <a:pt x="1464" y="570"/>
                    </a:lnTo>
                    <a:lnTo>
                      <a:pt x="1508" y="613"/>
                    </a:lnTo>
                    <a:lnTo>
                      <a:pt x="1551" y="657"/>
                    </a:lnTo>
                    <a:lnTo>
                      <a:pt x="1593" y="703"/>
                    </a:lnTo>
                    <a:lnTo>
                      <a:pt x="1635" y="750"/>
                    </a:lnTo>
                    <a:lnTo>
                      <a:pt x="1675" y="799"/>
                    </a:lnTo>
                    <a:lnTo>
                      <a:pt x="0" y="2155"/>
                    </a:lnTo>
                    <a:close/>
                  </a:path>
                </a:pathLst>
              </a:custGeom>
              <a:solidFill>
                <a:srgbClr val="EF2D00"/>
              </a:solidFill>
              <a:ln w="3175" cmpd="sng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0" name="Group 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593935" y="2001577"/>
              <a:ext cx="3956080" cy="3956080"/>
              <a:chOff x="2466978" y="1296990"/>
              <a:chExt cx="4242816" cy="4242816"/>
            </a:xfrm>
            <a:noFill/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2919742" y="1296990"/>
                <a:ext cx="1667662" cy="2116497"/>
              </a:xfrm>
              <a:custGeom>
                <a:avLst/>
                <a:gdLst/>
                <a:ahLst/>
                <a:cxnLst>
                  <a:cxn ang="0">
                    <a:pos x="1698" y="2155"/>
                  </a:cxn>
                  <a:cxn ang="0">
                    <a:pos x="0" y="828"/>
                  </a:cxn>
                  <a:cxn ang="0">
                    <a:pos x="0" y="828"/>
                  </a:cxn>
                  <a:cxn ang="0">
                    <a:pos x="40" y="779"/>
                  </a:cxn>
                  <a:cxn ang="0">
                    <a:pos x="80" y="731"/>
                  </a:cxn>
                  <a:cxn ang="0">
                    <a:pos x="122" y="684"/>
                  </a:cxn>
                  <a:cxn ang="0">
                    <a:pos x="166" y="640"/>
                  </a:cxn>
                  <a:cxn ang="0">
                    <a:pos x="209" y="596"/>
                  </a:cxn>
                  <a:cxn ang="0">
                    <a:pos x="255" y="553"/>
                  </a:cxn>
                  <a:cxn ang="0">
                    <a:pos x="300" y="513"/>
                  </a:cxn>
                  <a:cxn ang="0">
                    <a:pos x="346" y="473"/>
                  </a:cxn>
                  <a:cxn ang="0">
                    <a:pos x="393" y="435"/>
                  </a:cxn>
                  <a:cxn ang="0">
                    <a:pos x="443" y="399"/>
                  </a:cxn>
                  <a:cxn ang="0">
                    <a:pos x="492" y="365"/>
                  </a:cxn>
                  <a:cxn ang="0">
                    <a:pos x="542" y="330"/>
                  </a:cxn>
                  <a:cxn ang="0">
                    <a:pos x="593" y="300"/>
                  </a:cxn>
                  <a:cxn ang="0">
                    <a:pos x="646" y="270"/>
                  </a:cxn>
                  <a:cxn ang="0">
                    <a:pos x="697" y="241"/>
                  </a:cxn>
                  <a:cxn ang="0">
                    <a:pos x="750" y="213"/>
                  </a:cxn>
                  <a:cxn ang="0">
                    <a:pos x="805" y="188"/>
                  </a:cxn>
                  <a:cxn ang="0">
                    <a:pos x="861" y="163"/>
                  </a:cxn>
                  <a:cxn ang="0">
                    <a:pos x="916" y="142"/>
                  </a:cxn>
                  <a:cxn ang="0">
                    <a:pos x="973" y="122"/>
                  </a:cxn>
                  <a:cxn ang="0">
                    <a:pos x="1030" y="103"/>
                  </a:cxn>
                  <a:cxn ang="0">
                    <a:pos x="1088" y="84"/>
                  </a:cxn>
                  <a:cxn ang="0">
                    <a:pos x="1145" y="68"/>
                  </a:cxn>
                  <a:cxn ang="0">
                    <a:pos x="1204" y="55"/>
                  </a:cxn>
                  <a:cxn ang="0">
                    <a:pos x="1265" y="42"/>
                  </a:cxn>
                  <a:cxn ang="0">
                    <a:pos x="1326" y="30"/>
                  </a:cxn>
                  <a:cxn ang="0">
                    <a:pos x="1387" y="21"/>
                  </a:cxn>
                  <a:cxn ang="0">
                    <a:pos x="1447" y="13"/>
                  </a:cxn>
                  <a:cxn ang="0">
                    <a:pos x="1510" y="8"/>
                  </a:cxn>
                  <a:cxn ang="0">
                    <a:pos x="1573" y="4"/>
                  </a:cxn>
                  <a:cxn ang="0">
                    <a:pos x="1635" y="2"/>
                  </a:cxn>
                  <a:cxn ang="0">
                    <a:pos x="1698" y="0"/>
                  </a:cxn>
                  <a:cxn ang="0">
                    <a:pos x="1698" y="2155"/>
                  </a:cxn>
                </a:cxnLst>
                <a:rect l="0" t="0" r="r" b="b"/>
                <a:pathLst>
                  <a:path w="1698" h="2155">
                    <a:moveTo>
                      <a:pt x="1698" y="2155"/>
                    </a:moveTo>
                    <a:lnTo>
                      <a:pt x="0" y="828"/>
                    </a:lnTo>
                    <a:lnTo>
                      <a:pt x="0" y="828"/>
                    </a:lnTo>
                    <a:lnTo>
                      <a:pt x="40" y="779"/>
                    </a:lnTo>
                    <a:lnTo>
                      <a:pt x="80" y="731"/>
                    </a:lnTo>
                    <a:lnTo>
                      <a:pt x="122" y="684"/>
                    </a:lnTo>
                    <a:lnTo>
                      <a:pt x="166" y="640"/>
                    </a:lnTo>
                    <a:lnTo>
                      <a:pt x="209" y="596"/>
                    </a:lnTo>
                    <a:lnTo>
                      <a:pt x="255" y="553"/>
                    </a:lnTo>
                    <a:lnTo>
                      <a:pt x="300" y="513"/>
                    </a:lnTo>
                    <a:lnTo>
                      <a:pt x="346" y="473"/>
                    </a:lnTo>
                    <a:lnTo>
                      <a:pt x="393" y="435"/>
                    </a:lnTo>
                    <a:lnTo>
                      <a:pt x="443" y="399"/>
                    </a:lnTo>
                    <a:lnTo>
                      <a:pt x="492" y="365"/>
                    </a:lnTo>
                    <a:lnTo>
                      <a:pt x="542" y="330"/>
                    </a:lnTo>
                    <a:lnTo>
                      <a:pt x="593" y="300"/>
                    </a:lnTo>
                    <a:lnTo>
                      <a:pt x="646" y="270"/>
                    </a:lnTo>
                    <a:lnTo>
                      <a:pt x="697" y="241"/>
                    </a:lnTo>
                    <a:lnTo>
                      <a:pt x="750" y="213"/>
                    </a:lnTo>
                    <a:lnTo>
                      <a:pt x="805" y="188"/>
                    </a:lnTo>
                    <a:lnTo>
                      <a:pt x="861" y="163"/>
                    </a:lnTo>
                    <a:lnTo>
                      <a:pt x="916" y="142"/>
                    </a:lnTo>
                    <a:lnTo>
                      <a:pt x="973" y="122"/>
                    </a:lnTo>
                    <a:lnTo>
                      <a:pt x="1030" y="103"/>
                    </a:lnTo>
                    <a:lnTo>
                      <a:pt x="1088" y="84"/>
                    </a:lnTo>
                    <a:lnTo>
                      <a:pt x="1145" y="68"/>
                    </a:lnTo>
                    <a:lnTo>
                      <a:pt x="1204" y="55"/>
                    </a:lnTo>
                    <a:lnTo>
                      <a:pt x="1265" y="42"/>
                    </a:lnTo>
                    <a:lnTo>
                      <a:pt x="1326" y="30"/>
                    </a:lnTo>
                    <a:lnTo>
                      <a:pt x="1387" y="21"/>
                    </a:lnTo>
                    <a:lnTo>
                      <a:pt x="1447" y="13"/>
                    </a:lnTo>
                    <a:lnTo>
                      <a:pt x="1510" y="8"/>
                    </a:lnTo>
                    <a:lnTo>
                      <a:pt x="1573" y="4"/>
                    </a:lnTo>
                    <a:lnTo>
                      <a:pt x="1635" y="2"/>
                    </a:lnTo>
                    <a:lnTo>
                      <a:pt x="1698" y="0"/>
                    </a:lnTo>
                    <a:lnTo>
                      <a:pt x="1698" y="2155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2466978" y="2110196"/>
                <a:ext cx="2120426" cy="1778644"/>
              </a:xfrm>
              <a:custGeom>
                <a:avLst/>
                <a:gdLst/>
                <a:ahLst/>
                <a:cxnLst>
                  <a:cxn ang="0">
                    <a:pos x="2159" y="1327"/>
                  </a:cxn>
                  <a:cxn ang="0">
                    <a:pos x="59" y="1811"/>
                  </a:cxn>
                  <a:cxn ang="0">
                    <a:pos x="59" y="1811"/>
                  </a:cxn>
                  <a:cxn ang="0">
                    <a:pos x="45" y="1751"/>
                  </a:cxn>
                  <a:cxn ang="0">
                    <a:pos x="34" y="1688"/>
                  </a:cxn>
                  <a:cxn ang="0">
                    <a:pos x="25" y="1627"/>
                  </a:cxn>
                  <a:cxn ang="0">
                    <a:pos x="15" y="1567"/>
                  </a:cxn>
                  <a:cxn ang="0">
                    <a:pos x="9" y="1506"/>
                  </a:cxn>
                  <a:cxn ang="0">
                    <a:pos x="4" y="1445"/>
                  </a:cxn>
                  <a:cxn ang="0">
                    <a:pos x="0" y="1384"/>
                  </a:cxn>
                  <a:cxn ang="0">
                    <a:pos x="0" y="1325"/>
                  </a:cxn>
                  <a:cxn ang="0">
                    <a:pos x="0" y="1265"/>
                  </a:cxn>
                  <a:cxn ang="0">
                    <a:pos x="0" y="1206"/>
                  </a:cxn>
                  <a:cxn ang="0">
                    <a:pos x="4" y="1147"/>
                  </a:cxn>
                  <a:cxn ang="0">
                    <a:pos x="9" y="1088"/>
                  </a:cxn>
                  <a:cxn ang="0">
                    <a:pos x="15" y="1031"/>
                  </a:cxn>
                  <a:cxn ang="0">
                    <a:pos x="25" y="972"/>
                  </a:cxn>
                  <a:cxn ang="0">
                    <a:pos x="34" y="915"/>
                  </a:cxn>
                  <a:cxn ang="0">
                    <a:pos x="45" y="858"/>
                  </a:cxn>
                  <a:cxn ang="0">
                    <a:pos x="59" y="801"/>
                  </a:cxn>
                  <a:cxn ang="0">
                    <a:pos x="74" y="746"/>
                  </a:cxn>
                  <a:cxn ang="0">
                    <a:pos x="91" y="689"/>
                  </a:cxn>
                  <a:cxn ang="0">
                    <a:pos x="110" y="634"/>
                  </a:cxn>
                  <a:cxn ang="0">
                    <a:pos x="131" y="579"/>
                  </a:cxn>
                  <a:cxn ang="0">
                    <a:pos x="152" y="524"/>
                  </a:cxn>
                  <a:cxn ang="0">
                    <a:pos x="175" y="471"/>
                  </a:cxn>
                  <a:cxn ang="0">
                    <a:pos x="201" y="416"/>
                  </a:cxn>
                  <a:cxn ang="0">
                    <a:pos x="228" y="363"/>
                  </a:cxn>
                  <a:cxn ang="0">
                    <a:pos x="256" y="309"/>
                  </a:cxn>
                  <a:cxn ang="0">
                    <a:pos x="287" y="256"/>
                  </a:cxn>
                  <a:cxn ang="0">
                    <a:pos x="317" y="205"/>
                  </a:cxn>
                  <a:cxn ang="0">
                    <a:pos x="351" y="154"/>
                  </a:cxn>
                  <a:cxn ang="0">
                    <a:pos x="385" y="102"/>
                  </a:cxn>
                  <a:cxn ang="0">
                    <a:pos x="423" y="51"/>
                  </a:cxn>
                  <a:cxn ang="0">
                    <a:pos x="461" y="0"/>
                  </a:cxn>
                  <a:cxn ang="0">
                    <a:pos x="2159" y="1327"/>
                  </a:cxn>
                </a:cxnLst>
                <a:rect l="0" t="0" r="r" b="b"/>
                <a:pathLst>
                  <a:path w="2159" h="1811">
                    <a:moveTo>
                      <a:pt x="2159" y="1327"/>
                    </a:moveTo>
                    <a:lnTo>
                      <a:pt x="59" y="1811"/>
                    </a:lnTo>
                    <a:lnTo>
                      <a:pt x="59" y="1811"/>
                    </a:lnTo>
                    <a:lnTo>
                      <a:pt x="45" y="1751"/>
                    </a:lnTo>
                    <a:lnTo>
                      <a:pt x="34" y="1688"/>
                    </a:lnTo>
                    <a:lnTo>
                      <a:pt x="25" y="1627"/>
                    </a:lnTo>
                    <a:lnTo>
                      <a:pt x="15" y="1567"/>
                    </a:lnTo>
                    <a:lnTo>
                      <a:pt x="9" y="1506"/>
                    </a:lnTo>
                    <a:lnTo>
                      <a:pt x="4" y="1445"/>
                    </a:lnTo>
                    <a:lnTo>
                      <a:pt x="0" y="1384"/>
                    </a:lnTo>
                    <a:lnTo>
                      <a:pt x="0" y="1325"/>
                    </a:lnTo>
                    <a:lnTo>
                      <a:pt x="0" y="1265"/>
                    </a:lnTo>
                    <a:lnTo>
                      <a:pt x="0" y="1206"/>
                    </a:lnTo>
                    <a:lnTo>
                      <a:pt x="4" y="1147"/>
                    </a:lnTo>
                    <a:lnTo>
                      <a:pt x="9" y="1088"/>
                    </a:lnTo>
                    <a:lnTo>
                      <a:pt x="15" y="1031"/>
                    </a:lnTo>
                    <a:lnTo>
                      <a:pt x="25" y="972"/>
                    </a:lnTo>
                    <a:lnTo>
                      <a:pt x="34" y="915"/>
                    </a:lnTo>
                    <a:lnTo>
                      <a:pt x="45" y="858"/>
                    </a:lnTo>
                    <a:lnTo>
                      <a:pt x="59" y="801"/>
                    </a:lnTo>
                    <a:lnTo>
                      <a:pt x="74" y="746"/>
                    </a:lnTo>
                    <a:lnTo>
                      <a:pt x="91" y="689"/>
                    </a:lnTo>
                    <a:lnTo>
                      <a:pt x="110" y="634"/>
                    </a:lnTo>
                    <a:lnTo>
                      <a:pt x="131" y="579"/>
                    </a:lnTo>
                    <a:lnTo>
                      <a:pt x="152" y="524"/>
                    </a:lnTo>
                    <a:lnTo>
                      <a:pt x="175" y="471"/>
                    </a:lnTo>
                    <a:lnTo>
                      <a:pt x="201" y="416"/>
                    </a:lnTo>
                    <a:lnTo>
                      <a:pt x="228" y="363"/>
                    </a:lnTo>
                    <a:lnTo>
                      <a:pt x="256" y="309"/>
                    </a:lnTo>
                    <a:lnTo>
                      <a:pt x="287" y="256"/>
                    </a:lnTo>
                    <a:lnTo>
                      <a:pt x="317" y="205"/>
                    </a:lnTo>
                    <a:lnTo>
                      <a:pt x="351" y="154"/>
                    </a:lnTo>
                    <a:lnTo>
                      <a:pt x="385" y="102"/>
                    </a:lnTo>
                    <a:lnTo>
                      <a:pt x="423" y="51"/>
                    </a:lnTo>
                    <a:lnTo>
                      <a:pt x="461" y="0"/>
                    </a:lnTo>
                    <a:lnTo>
                      <a:pt x="2159" y="1327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2524924" y="3413487"/>
                <a:ext cx="2062480" cy="1917124"/>
              </a:xfrm>
              <a:custGeom>
                <a:avLst/>
                <a:gdLst/>
                <a:ahLst/>
                <a:cxnLst>
                  <a:cxn ang="0">
                    <a:pos x="2100" y="0"/>
                  </a:cxn>
                  <a:cxn ang="0">
                    <a:pos x="1190" y="1952"/>
                  </a:cxn>
                  <a:cxn ang="0">
                    <a:pos x="1190" y="1952"/>
                  </a:cxn>
                  <a:cxn ang="0">
                    <a:pos x="1132" y="1926"/>
                  </a:cxn>
                  <a:cxn ang="0">
                    <a:pos x="1076" y="1897"/>
                  </a:cxn>
                  <a:cxn ang="0">
                    <a:pos x="1021" y="1867"/>
                  </a:cxn>
                  <a:cxn ang="0">
                    <a:pos x="968" y="1835"/>
                  </a:cxn>
                  <a:cxn ang="0">
                    <a:pos x="915" y="1802"/>
                  </a:cxn>
                  <a:cxn ang="0">
                    <a:pos x="864" y="1768"/>
                  </a:cxn>
                  <a:cxn ang="0">
                    <a:pos x="814" y="1732"/>
                  </a:cxn>
                  <a:cxn ang="0">
                    <a:pos x="765" y="1696"/>
                  </a:cxn>
                  <a:cxn ang="0">
                    <a:pos x="718" y="1658"/>
                  </a:cxn>
                  <a:cxn ang="0">
                    <a:pos x="672" y="1618"/>
                  </a:cxn>
                  <a:cxn ang="0">
                    <a:pos x="626" y="1578"/>
                  </a:cxn>
                  <a:cxn ang="0">
                    <a:pos x="583" y="1536"/>
                  </a:cxn>
                  <a:cxn ang="0">
                    <a:pos x="541" y="1495"/>
                  </a:cxn>
                  <a:cxn ang="0">
                    <a:pos x="499" y="1451"/>
                  </a:cxn>
                  <a:cxn ang="0">
                    <a:pos x="459" y="1405"/>
                  </a:cxn>
                  <a:cxn ang="0">
                    <a:pos x="421" y="1360"/>
                  </a:cxn>
                  <a:cxn ang="0">
                    <a:pos x="385" y="1312"/>
                  </a:cxn>
                  <a:cxn ang="0">
                    <a:pos x="349" y="1265"/>
                  </a:cxn>
                  <a:cxn ang="0">
                    <a:pos x="315" y="1216"/>
                  </a:cxn>
                  <a:cxn ang="0">
                    <a:pos x="281" y="1164"/>
                  </a:cxn>
                  <a:cxn ang="0">
                    <a:pos x="250" y="1113"/>
                  </a:cxn>
                  <a:cxn ang="0">
                    <a:pos x="220" y="1062"/>
                  </a:cxn>
                  <a:cxn ang="0">
                    <a:pos x="192" y="1007"/>
                  </a:cxn>
                  <a:cxn ang="0">
                    <a:pos x="165" y="954"/>
                  </a:cxn>
                  <a:cxn ang="0">
                    <a:pos x="138" y="898"/>
                  </a:cxn>
                  <a:cxn ang="0">
                    <a:pos x="114" y="841"/>
                  </a:cxn>
                  <a:cxn ang="0">
                    <a:pos x="91" y="784"/>
                  </a:cxn>
                  <a:cxn ang="0">
                    <a:pos x="70" y="726"/>
                  </a:cxn>
                  <a:cxn ang="0">
                    <a:pos x="51" y="667"/>
                  </a:cxn>
                  <a:cxn ang="0">
                    <a:pos x="32" y="608"/>
                  </a:cxn>
                  <a:cxn ang="0">
                    <a:pos x="15" y="547"/>
                  </a:cxn>
                  <a:cxn ang="0">
                    <a:pos x="0" y="484"/>
                  </a:cxn>
                  <a:cxn ang="0">
                    <a:pos x="2100" y="0"/>
                  </a:cxn>
                </a:cxnLst>
                <a:rect l="0" t="0" r="r" b="b"/>
                <a:pathLst>
                  <a:path w="2100" h="1952">
                    <a:moveTo>
                      <a:pt x="2100" y="0"/>
                    </a:moveTo>
                    <a:lnTo>
                      <a:pt x="1190" y="1952"/>
                    </a:lnTo>
                    <a:lnTo>
                      <a:pt x="1190" y="1952"/>
                    </a:lnTo>
                    <a:lnTo>
                      <a:pt x="1132" y="1926"/>
                    </a:lnTo>
                    <a:lnTo>
                      <a:pt x="1076" y="1897"/>
                    </a:lnTo>
                    <a:lnTo>
                      <a:pt x="1021" y="1867"/>
                    </a:lnTo>
                    <a:lnTo>
                      <a:pt x="968" y="1835"/>
                    </a:lnTo>
                    <a:lnTo>
                      <a:pt x="915" y="1802"/>
                    </a:lnTo>
                    <a:lnTo>
                      <a:pt x="864" y="1768"/>
                    </a:lnTo>
                    <a:lnTo>
                      <a:pt x="814" y="1732"/>
                    </a:lnTo>
                    <a:lnTo>
                      <a:pt x="765" y="1696"/>
                    </a:lnTo>
                    <a:lnTo>
                      <a:pt x="718" y="1658"/>
                    </a:lnTo>
                    <a:lnTo>
                      <a:pt x="672" y="1618"/>
                    </a:lnTo>
                    <a:lnTo>
                      <a:pt x="626" y="1578"/>
                    </a:lnTo>
                    <a:lnTo>
                      <a:pt x="583" y="1536"/>
                    </a:lnTo>
                    <a:lnTo>
                      <a:pt x="541" y="1495"/>
                    </a:lnTo>
                    <a:lnTo>
                      <a:pt x="499" y="1451"/>
                    </a:lnTo>
                    <a:lnTo>
                      <a:pt x="459" y="1405"/>
                    </a:lnTo>
                    <a:lnTo>
                      <a:pt x="421" y="1360"/>
                    </a:lnTo>
                    <a:lnTo>
                      <a:pt x="385" y="1312"/>
                    </a:lnTo>
                    <a:lnTo>
                      <a:pt x="349" y="1265"/>
                    </a:lnTo>
                    <a:lnTo>
                      <a:pt x="315" y="1216"/>
                    </a:lnTo>
                    <a:lnTo>
                      <a:pt x="281" y="1164"/>
                    </a:lnTo>
                    <a:lnTo>
                      <a:pt x="250" y="1113"/>
                    </a:lnTo>
                    <a:lnTo>
                      <a:pt x="220" y="1062"/>
                    </a:lnTo>
                    <a:lnTo>
                      <a:pt x="192" y="1007"/>
                    </a:lnTo>
                    <a:lnTo>
                      <a:pt x="165" y="954"/>
                    </a:lnTo>
                    <a:lnTo>
                      <a:pt x="138" y="898"/>
                    </a:lnTo>
                    <a:lnTo>
                      <a:pt x="114" y="841"/>
                    </a:lnTo>
                    <a:lnTo>
                      <a:pt x="91" y="784"/>
                    </a:lnTo>
                    <a:lnTo>
                      <a:pt x="70" y="726"/>
                    </a:lnTo>
                    <a:lnTo>
                      <a:pt x="51" y="667"/>
                    </a:lnTo>
                    <a:lnTo>
                      <a:pt x="32" y="608"/>
                    </a:lnTo>
                    <a:lnTo>
                      <a:pt x="15" y="547"/>
                    </a:lnTo>
                    <a:lnTo>
                      <a:pt x="0" y="484"/>
                    </a:lnTo>
                    <a:lnTo>
                      <a:pt x="2100" y="0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auto">
              <a:xfrm>
                <a:off x="3693663" y="3413487"/>
                <a:ext cx="1822839" cy="2126319"/>
              </a:xfrm>
              <a:custGeom>
                <a:avLst/>
                <a:gdLst/>
                <a:ahLst/>
                <a:cxnLst>
                  <a:cxn ang="0">
                    <a:pos x="910" y="0"/>
                  </a:cxn>
                  <a:cxn ang="0">
                    <a:pos x="1856" y="1937"/>
                  </a:cxn>
                  <a:cxn ang="0">
                    <a:pos x="1856" y="1937"/>
                  </a:cxn>
                  <a:cxn ang="0">
                    <a:pos x="1797" y="1964"/>
                  </a:cxn>
                  <a:cxn ang="0">
                    <a:pos x="1740" y="1988"/>
                  </a:cxn>
                  <a:cxn ang="0">
                    <a:pos x="1683" y="2013"/>
                  </a:cxn>
                  <a:cxn ang="0">
                    <a:pos x="1626" y="2034"/>
                  </a:cxn>
                  <a:cxn ang="0">
                    <a:pos x="1567" y="2055"/>
                  </a:cxn>
                  <a:cxn ang="0">
                    <a:pos x="1510" y="2074"/>
                  </a:cxn>
                  <a:cxn ang="0">
                    <a:pos x="1451" y="2091"/>
                  </a:cxn>
                  <a:cxn ang="0">
                    <a:pos x="1394" y="2106"/>
                  </a:cxn>
                  <a:cxn ang="0">
                    <a:pos x="1335" y="2119"/>
                  </a:cxn>
                  <a:cxn ang="0">
                    <a:pos x="1278" y="2131"/>
                  </a:cxn>
                  <a:cxn ang="0">
                    <a:pos x="1220" y="2140"/>
                  </a:cxn>
                  <a:cxn ang="0">
                    <a:pos x="1163" y="2148"/>
                  </a:cxn>
                  <a:cxn ang="0">
                    <a:pos x="1104" y="2156"/>
                  </a:cxn>
                  <a:cxn ang="0">
                    <a:pos x="1045" y="2159"/>
                  </a:cxn>
                  <a:cxn ang="0">
                    <a:pos x="988" y="2163"/>
                  </a:cxn>
                  <a:cxn ang="0">
                    <a:pos x="929" y="2165"/>
                  </a:cxn>
                  <a:cxn ang="0">
                    <a:pos x="870" y="2163"/>
                  </a:cxn>
                  <a:cxn ang="0">
                    <a:pos x="813" y="2161"/>
                  </a:cxn>
                  <a:cxn ang="0">
                    <a:pos x="754" y="2157"/>
                  </a:cxn>
                  <a:cxn ang="0">
                    <a:pos x="695" y="2152"/>
                  </a:cxn>
                  <a:cxn ang="0">
                    <a:pos x="638" y="2146"/>
                  </a:cxn>
                  <a:cxn ang="0">
                    <a:pos x="580" y="2137"/>
                  </a:cxn>
                  <a:cxn ang="0">
                    <a:pos x="521" y="2125"/>
                  </a:cxn>
                  <a:cxn ang="0">
                    <a:pos x="464" y="2114"/>
                  </a:cxn>
                  <a:cxn ang="0">
                    <a:pos x="405" y="2099"/>
                  </a:cxn>
                  <a:cxn ang="0">
                    <a:pos x="348" y="2083"/>
                  </a:cxn>
                  <a:cxn ang="0">
                    <a:pos x="289" y="2066"/>
                  </a:cxn>
                  <a:cxn ang="0">
                    <a:pos x="230" y="2047"/>
                  </a:cxn>
                  <a:cxn ang="0">
                    <a:pos x="173" y="2026"/>
                  </a:cxn>
                  <a:cxn ang="0">
                    <a:pos x="114" y="2004"/>
                  </a:cxn>
                  <a:cxn ang="0">
                    <a:pos x="57" y="1979"/>
                  </a:cxn>
                  <a:cxn ang="0">
                    <a:pos x="0" y="1952"/>
                  </a:cxn>
                  <a:cxn ang="0">
                    <a:pos x="910" y="0"/>
                  </a:cxn>
                </a:cxnLst>
                <a:rect l="0" t="0" r="r" b="b"/>
                <a:pathLst>
                  <a:path w="1856" h="2165">
                    <a:moveTo>
                      <a:pt x="910" y="0"/>
                    </a:moveTo>
                    <a:lnTo>
                      <a:pt x="1856" y="1937"/>
                    </a:lnTo>
                    <a:lnTo>
                      <a:pt x="1856" y="1937"/>
                    </a:lnTo>
                    <a:lnTo>
                      <a:pt x="1797" y="1964"/>
                    </a:lnTo>
                    <a:lnTo>
                      <a:pt x="1740" y="1988"/>
                    </a:lnTo>
                    <a:lnTo>
                      <a:pt x="1683" y="2013"/>
                    </a:lnTo>
                    <a:lnTo>
                      <a:pt x="1626" y="2034"/>
                    </a:lnTo>
                    <a:lnTo>
                      <a:pt x="1567" y="2055"/>
                    </a:lnTo>
                    <a:lnTo>
                      <a:pt x="1510" y="2074"/>
                    </a:lnTo>
                    <a:lnTo>
                      <a:pt x="1451" y="2091"/>
                    </a:lnTo>
                    <a:lnTo>
                      <a:pt x="1394" y="2106"/>
                    </a:lnTo>
                    <a:lnTo>
                      <a:pt x="1335" y="2119"/>
                    </a:lnTo>
                    <a:lnTo>
                      <a:pt x="1278" y="2131"/>
                    </a:lnTo>
                    <a:lnTo>
                      <a:pt x="1220" y="2140"/>
                    </a:lnTo>
                    <a:lnTo>
                      <a:pt x="1163" y="2148"/>
                    </a:lnTo>
                    <a:lnTo>
                      <a:pt x="1104" y="2156"/>
                    </a:lnTo>
                    <a:lnTo>
                      <a:pt x="1045" y="2159"/>
                    </a:lnTo>
                    <a:lnTo>
                      <a:pt x="988" y="2163"/>
                    </a:lnTo>
                    <a:lnTo>
                      <a:pt x="929" y="2165"/>
                    </a:lnTo>
                    <a:lnTo>
                      <a:pt x="870" y="2163"/>
                    </a:lnTo>
                    <a:lnTo>
                      <a:pt x="813" y="2161"/>
                    </a:lnTo>
                    <a:lnTo>
                      <a:pt x="754" y="2157"/>
                    </a:lnTo>
                    <a:lnTo>
                      <a:pt x="695" y="2152"/>
                    </a:lnTo>
                    <a:lnTo>
                      <a:pt x="638" y="2146"/>
                    </a:lnTo>
                    <a:lnTo>
                      <a:pt x="580" y="2137"/>
                    </a:lnTo>
                    <a:lnTo>
                      <a:pt x="521" y="2125"/>
                    </a:lnTo>
                    <a:lnTo>
                      <a:pt x="464" y="2114"/>
                    </a:lnTo>
                    <a:lnTo>
                      <a:pt x="405" y="2099"/>
                    </a:lnTo>
                    <a:lnTo>
                      <a:pt x="348" y="2083"/>
                    </a:lnTo>
                    <a:lnTo>
                      <a:pt x="289" y="2066"/>
                    </a:lnTo>
                    <a:lnTo>
                      <a:pt x="230" y="2047"/>
                    </a:lnTo>
                    <a:lnTo>
                      <a:pt x="173" y="2026"/>
                    </a:lnTo>
                    <a:lnTo>
                      <a:pt x="114" y="2004"/>
                    </a:lnTo>
                    <a:lnTo>
                      <a:pt x="57" y="1979"/>
                    </a:lnTo>
                    <a:lnTo>
                      <a:pt x="0" y="1952"/>
                    </a:lnTo>
                    <a:lnTo>
                      <a:pt x="910" y="0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9"/>
              <p:cNvSpPr>
                <a:spLocks/>
              </p:cNvSpPr>
              <p:nvPr/>
            </p:nvSpPr>
            <p:spPr bwMode="auto">
              <a:xfrm>
                <a:off x="4587404" y="3413487"/>
                <a:ext cx="2070337" cy="19023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08" y="448"/>
                  </a:cxn>
                  <a:cxn ang="0">
                    <a:pos x="2108" y="448"/>
                  </a:cxn>
                  <a:cxn ang="0">
                    <a:pos x="2095" y="509"/>
                  </a:cxn>
                  <a:cxn ang="0">
                    <a:pos x="2079" y="572"/>
                  </a:cxn>
                  <a:cxn ang="0">
                    <a:pos x="2060" y="631"/>
                  </a:cxn>
                  <a:cxn ang="0">
                    <a:pos x="2043" y="691"/>
                  </a:cxn>
                  <a:cxn ang="0">
                    <a:pos x="2022" y="748"/>
                  </a:cxn>
                  <a:cxn ang="0">
                    <a:pos x="2001" y="807"/>
                  </a:cxn>
                  <a:cxn ang="0">
                    <a:pos x="1977" y="864"/>
                  </a:cxn>
                  <a:cxn ang="0">
                    <a:pos x="1952" y="919"/>
                  </a:cxn>
                  <a:cxn ang="0">
                    <a:pos x="1926" y="974"/>
                  </a:cxn>
                  <a:cxn ang="0">
                    <a:pos x="1899" y="1028"/>
                  </a:cxn>
                  <a:cxn ang="0">
                    <a:pos x="1870" y="1081"/>
                  </a:cxn>
                  <a:cxn ang="0">
                    <a:pos x="1838" y="1132"/>
                  </a:cxn>
                  <a:cxn ang="0">
                    <a:pos x="1808" y="1183"/>
                  </a:cxn>
                  <a:cxn ang="0">
                    <a:pos x="1774" y="1233"/>
                  </a:cxn>
                  <a:cxn ang="0">
                    <a:pos x="1739" y="1282"/>
                  </a:cxn>
                  <a:cxn ang="0">
                    <a:pos x="1703" y="1329"/>
                  </a:cxn>
                  <a:cxn ang="0">
                    <a:pos x="1665" y="1377"/>
                  </a:cxn>
                  <a:cxn ang="0">
                    <a:pos x="1625" y="1423"/>
                  </a:cxn>
                  <a:cxn ang="0">
                    <a:pos x="1586" y="1466"/>
                  </a:cxn>
                  <a:cxn ang="0">
                    <a:pos x="1544" y="1510"/>
                  </a:cxn>
                  <a:cxn ang="0">
                    <a:pos x="1502" y="1552"/>
                  </a:cxn>
                  <a:cxn ang="0">
                    <a:pos x="1456" y="1593"/>
                  </a:cxn>
                  <a:cxn ang="0">
                    <a:pos x="1411" y="1633"/>
                  </a:cxn>
                  <a:cxn ang="0">
                    <a:pos x="1365" y="1671"/>
                  </a:cxn>
                  <a:cxn ang="0">
                    <a:pos x="1316" y="1709"/>
                  </a:cxn>
                  <a:cxn ang="0">
                    <a:pos x="1267" y="1745"/>
                  </a:cxn>
                  <a:cxn ang="0">
                    <a:pos x="1217" y="1781"/>
                  </a:cxn>
                  <a:cxn ang="0">
                    <a:pos x="1164" y="1814"/>
                  </a:cxn>
                  <a:cxn ang="0">
                    <a:pos x="1111" y="1848"/>
                  </a:cxn>
                  <a:cxn ang="0">
                    <a:pos x="1058" y="1878"/>
                  </a:cxn>
                  <a:cxn ang="0">
                    <a:pos x="1001" y="1909"/>
                  </a:cxn>
                  <a:cxn ang="0">
                    <a:pos x="946" y="1937"/>
                  </a:cxn>
                  <a:cxn ang="0">
                    <a:pos x="0" y="0"/>
                  </a:cxn>
                </a:cxnLst>
                <a:rect l="0" t="0" r="r" b="b"/>
                <a:pathLst>
                  <a:path w="2108" h="1937">
                    <a:moveTo>
                      <a:pt x="0" y="0"/>
                    </a:moveTo>
                    <a:lnTo>
                      <a:pt x="2108" y="448"/>
                    </a:lnTo>
                    <a:lnTo>
                      <a:pt x="2108" y="448"/>
                    </a:lnTo>
                    <a:lnTo>
                      <a:pt x="2095" y="509"/>
                    </a:lnTo>
                    <a:lnTo>
                      <a:pt x="2079" y="572"/>
                    </a:lnTo>
                    <a:lnTo>
                      <a:pt x="2060" y="631"/>
                    </a:lnTo>
                    <a:lnTo>
                      <a:pt x="2043" y="691"/>
                    </a:lnTo>
                    <a:lnTo>
                      <a:pt x="2022" y="748"/>
                    </a:lnTo>
                    <a:lnTo>
                      <a:pt x="2001" y="807"/>
                    </a:lnTo>
                    <a:lnTo>
                      <a:pt x="1977" y="864"/>
                    </a:lnTo>
                    <a:lnTo>
                      <a:pt x="1952" y="919"/>
                    </a:lnTo>
                    <a:lnTo>
                      <a:pt x="1926" y="974"/>
                    </a:lnTo>
                    <a:lnTo>
                      <a:pt x="1899" y="1028"/>
                    </a:lnTo>
                    <a:lnTo>
                      <a:pt x="1870" y="1081"/>
                    </a:lnTo>
                    <a:lnTo>
                      <a:pt x="1838" y="1132"/>
                    </a:lnTo>
                    <a:lnTo>
                      <a:pt x="1808" y="1183"/>
                    </a:lnTo>
                    <a:lnTo>
                      <a:pt x="1774" y="1233"/>
                    </a:lnTo>
                    <a:lnTo>
                      <a:pt x="1739" y="1282"/>
                    </a:lnTo>
                    <a:lnTo>
                      <a:pt x="1703" y="1329"/>
                    </a:lnTo>
                    <a:lnTo>
                      <a:pt x="1665" y="1377"/>
                    </a:lnTo>
                    <a:lnTo>
                      <a:pt x="1625" y="1423"/>
                    </a:lnTo>
                    <a:lnTo>
                      <a:pt x="1586" y="1466"/>
                    </a:lnTo>
                    <a:lnTo>
                      <a:pt x="1544" y="1510"/>
                    </a:lnTo>
                    <a:lnTo>
                      <a:pt x="1502" y="1552"/>
                    </a:lnTo>
                    <a:lnTo>
                      <a:pt x="1456" y="1593"/>
                    </a:lnTo>
                    <a:lnTo>
                      <a:pt x="1411" y="1633"/>
                    </a:lnTo>
                    <a:lnTo>
                      <a:pt x="1365" y="1671"/>
                    </a:lnTo>
                    <a:lnTo>
                      <a:pt x="1316" y="1709"/>
                    </a:lnTo>
                    <a:lnTo>
                      <a:pt x="1267" y="1745"/>
                    </a:lnTo>
                    <a:lnTo>
                      <a:pt x="1217" y="1781"/>
                    </a:lnTo>
                    <a:lnTo>
                      <a:pt x="1164" y="1814"/>
                    </a:lnTo>
                    <a:lnTo>
                      <a:pt x="1111" y="1848"/>
                    </a:lnTo>
                    <a:lnTo>
                      <a:pt x="1058" y="1878"/>
                    </a:lnTo>
                    <a:lnTo>
                      <a:pt x="1001" y="1909"/>
                    </a:lnTo>
                    <a:lnTo>
                      <a:pt x="946" y="193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4587404" y="2081715"/>
                <a:ext cx="2122390" cy="1771768"/>
              </a:xfrm>
              <a:custGeom>
                <a:avLst/>
                <a:gdLst/>
                <a:ahLst/>
                <a:cxnLst>
                  <a:cxn ang="0">
                    <a:pos x="0" y="1356"/>
                  </a:cxn>
                  <a:cxn ang="0">
                    <a:pos x="1675" y="0"/>
                  </a:cxn>
                  <a:cxn ang="0">
                    <a:pos x="1675" y="0"/>
                  </a:cxn>
                  <a:cxn ang="0">
                    <a:pos x="1715" y="50"/>
                  </a:cxn>
                  <a:cxn ang="0">
                    <a:pos x="1753" y="99"/>
                  </a:cxn>
                  <a:cxn ang="0">
                    <a:pos x="1787" y="150"/>
                  </a:cxn>
                  <a:cxn ang="0">
                    <a:pos x="1823" y="202"/>
                  </a:cxn>
                  <a:cxn ang="0">
                    <a:pos x="1855" y="253"/>
                  </a:cxn>
                  <a:cxn ang="0">
                    <a:pos x="1886" y="306"/>
                  </a:cxn>
                  <a:cxn ang="0">
                    <a:pos x="1916" y="357"/>
                  </a:cxn>
                  <a:cxn ang="0">
                    <a:pos x="1943" y="411"/>
                  </a:cxn>
                  <a:cxn ang="0">
                    <a:pos x="1969" y="464"/>
                  </a:cxn>
                  <a:cxn ang="0">
                    <a:pos x="1994" y="519"/>
                  </a:cxn>
                  <a:cxn ang="0">
                    <a:pos x="2017" y="572"/>
                  </a:cxn>
                  <a:cxn ang="0">
                    <a:pos x="2038" y="627"/>
                  </a:cxn>
                  <a:cxn ang="0">
                    <a:pos x="2057" y="682"/>
                  </a:cxn>
                  <a:cxn ang="0">
                    <a:pos x="2074" y="739"/>
                  </a:cxn>
                  <a:cxn ang="0">
                    <a:pos x="2091" y="794"/>
                  </a:cxn>
                  <a:cxn ang="0">
                    <a:pos x="2104" y="851"/>
                  </a:cxn>
                  <a:cxn ang="0">
                    <a:pos x="2117" y="908"/>
                  </a:cxn>
                  <a:cxn ang="0">
                    <a:pos x="2129" y="965"/>
                  </a:cxn>
                  <a:cxn ang="0">
                    <a:pos x="2138" y="1022"/>
                  </a:cxn>
                  <a:cxn ang="0">
                    <a:pos x="2146" y="1081"/>
                  </a:cxn>
                  <a:cxn ang="0">
                    <a:pos x="2152" y="1138"/>
                  </a:cxn>
                  <a:cxn ang="0">
                    <a:pos x="2157" y="1197"/>
                  </a:cxn>
                  <a:cxn ang="0">
                    <a:pos x="2159" y="1258"/>
                  </a:cxn>
                  <a:cxn ang="0">
                    <a:pos x="2161" y="1316"/>
                  </a:cxn>
                  <a:cxn ang="0">
                    <a:pos x="2159" y="1375"/>
                  </a:cxn>
                  <a:cxn ang="0">
                    <a:pos x="2157" y="1436"/>
                  </a:cxn>
                  <a:cxn ang="0">
                    <a:pos x="2153" y="1497"/>
                  </a:cxn>
                  <a:cxn ang="0">
                    <a:pos x="2148" y="1558"/>
                  </a:cxn>
                  <a:cxn ang="0">
                    <a:pos x="2140" y="1618"/>
                  </a:cxn>
                  <a:cxn ang="0">
                    <a:pos x="2131" y="1681"/>
                  </a:cxn>
                  <a:cxn ang="0">
                    <a:pos x="2121" y="1742"/>
                  </a:cxn>
                  <a:cxn ang="0">
                    <a:pos x="2108" y="1804"/>
                  </a:cxn>
                  <a:cxn ang="0">
                    <a:pos x="0" y="1356"/>
                  </a:cxn>
                </a:cxnLst>
                <a:rect l="0" t="0" r="r" b="b"/>
                <a:pathLst>
                  <a:path w="2161" h="1804">
                    <a:moveTo>
                      <a:pt x="0" y="1356"/>
                    </a:moveTo>
                    <a:lnTo>
                      <a:pt x="1675" y="0"/>
                    </a:lnTo>
                    <a:lnTo>
                      <a:pt x="1675" y="0"/>
                    </a:lnTo>
                    <a:lnTo>
                      <a:pt x="1715" y="50"/>
                    </a:lnTo>
                    <a:lnTo>
                      <a:pt x="1753" y="99"/>
                    </a:lnTo>
                    <a:lnTo>
                      <a:pt x="1787" y="150"/>
                    </a:lnTo>
                    <a:lnTo>
                      <a:pt x="1823" y="202"/>
                    </a:lnTo>
                    <a:lnTo>
                      <a:pt x="1855" y="253"/>
                    </a:lnTo>
                    <a:lnTo>
                      <a:pt x="1886" y="306"/>
                    </a:lnTo>
                    <a:lnTo>
                      <a:pt x="1916" y="357"/>
                    </a:lnTo>
                    <a:lnTo>
                      <a:pt x="1943" y="411"/>
                    </a:lnTo>
                    <a:lnTo>
                      <a:pt x="1969" y="464"/>
                    </a:lnTo>
                    <a:lnTo>
                      <a:pt x="1994" y="519"/>
                    </a:lnTo>
                    <a:lnTo>
                      <a:pt x="2017" y="572"/>
                    </a:lnTo>
                    <a:lnTo>
                      <a:pt x="2038" y="627"/>
                    </a:lnTo>
                    <a:lnTo>
                      <a:pt x="2057" y="682"/>
                    </a:lnTo>
                    <a:lnTo>
                      <a:pt x="2074" y="739"/>
                    </a:lnTo>
                    <a:lnTo>
                      <a:pt x="2091" y="794"/>
                    </a:lnTo>
                    <a:lnTo>
                      <a:pt x="2104" y="851"/>
                    </a:lnTo>
                    <a:lnTo>
                      <a:pt x="2117" y="908"/>
                    </a:lnTo>
                    <a:lnTo>
                      <a:pt x="2129" y="965"/>
                    </a:lnTo>
                    <a:lnTo>
                      <a:pt x="2138" y="1022"/>
                    </a:lnTo>
                    <a:lnTo>
                      <a:pt x="2146" y="1081"/>
                    </a:lnTo>
                    <a:lnTo>
                      <a:pt x="2152" y="1138"/>
                    </a:lnTo>
                    <a:lnTo>
                      <a:pt x="2157" y="1197"/>
                    </a:lnTo>
                    <a:lnTo>
                      <a:pt x="2159" y="1258"/>
                    </a:lnTo>
                    <a:lnTo>
                      <a:pt x="2161" y="1316"/>
                    </a:lnTo>
                    <a:lnTo>
                      <a:pt x="2159" y="1375"/>
                    </a:lnTo>
                    <a:lnTo>
                      <a:pt x="2157" y="1436"/>
                    </a:lnTo>
                    <a:lnTo>
                      <a:pt x="2153" y="1497"/>
                    </a:lnTo>
                    <a:lnTo>
                      <a:pt x="2148" y="1558"/>
                    </a:lnTo>
                    <a:lnTo>
                      <a:pt x="2140" y="1618"/>
                    </a:lnTo>
                    <a:lnTo>
                      <a:pt x="2131" y="1681"/>
                    </a:lnTo>
                    <a:lnTo>
                      <a:pt x="2121" y="1742"/>
                    </a:lnTo>
                    <a:lnTo>
                      <a:pt x="2108" y="1804"/>
                    </a:lnTo>
                    <a:lnTo>
                      <a:pt x="0" y="1356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4587404" y="1296990"/>
                <a:ext cx="1645073" cy="2116497"/>
              </a:xfrm>
              <a:custGeom>
                <a:avLst/>
                <a:gdLst/>
                <a:ahLst/>
                <a:cxnLst>
                  <a:cxn ang="0">
                    <a:pos x="0" y="215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5" y="2"/>
                  </a:cxn>
                  <a:cxn ang="0">
                    <a:pos x="127" y="4"/>
                  </a:cxn>
                  <a:cxn ang="0">
                    <a:pos x="188" y="8"/>
                  </a:cxn>
                  <a:cxn ang="0">
                    <a:pos x="251" y="13"/>
                  </a:cxn>
                  <a:cxn ang="0">
                    <a:pos x="311" y="21"/>
                  </a:cxn>
                  <a:cxn ang="0">
                    <a:pos x="370" y="28"/>
                  </a:cxn>
                  <a:cxn ang="0">
                    <a:pos x="429" y="40"/>
                  </a:cxn>
                  <a:cxn ang="0">
                    <a:pos x="488" y="51"/>
                  </a:cxn>
                  <a:cxn ang="0">
                    <a:pos x="547" y="65"/>
                  </a:cxn>
                  <a:cxn ang="0">
                    <a:pos x="604" y="80"/>
                  </a:cxn>
                  <a:cxn ang="0">
                    <a:pos x="661" y="95"/>
                  </a:cxn>
                  <a:cxn ang="0">
                    <a:pos x="716" y="114"/>
                  </a:cxn>
                  <a:cxn ang="0">
                    <a:pos x="771" y="133"/>
                  </a:cxn>
                  <a:cxn ang="0">
                    <a:pos x="826" y="154"/>
                  </a:cxn>
                  <a:cxn ang="0">
                    <a:pos x="879" y="177"/>
                  </a:cxn>
                  <a:cxn ang="0">
                    <a:pos x="932" y="201"/>
                  </a:cxn>
                  <a:cxn ang="0">
                    <a:pos x="984" y="228"/>
                  </a:cxn>
                  <a:cxn ang="0">
                    <a:pos x="1035" y="254"/>
                  </a:cxn>
                  <a:cxn ang="0">
                    <a:pos x="1086" y="283"/>
                  </a:cxn>
                  <a:cxn ang="0">
                    <a:pos x="1136" y="313"/>
                  </a:cxn>
                  <a:cxn ang="0">
                    <a:pos x="1185" y="346"/>
                  </a:cxn>
                  <a:cxn ang="0">
                    <a:pos x="1234" y="380"/>
                  </a:cxn>
                  <a:cxn ang="0">
                    <a:pos x="1282" y="414"/>
                  </a:cxn>
                  <a:cxn ang="0">
                    <a:pos x="1329" y="452"/>
                  </a:cxn>
                  <a:cxn ang="0">
                    <a:pos x="1375" y="490"/>
                  </a:cxn>
                  <a:cxn ang="0">
                    <a:pos x="1420" y="530"/>
                  </a:cxn>
                  <a:cxn ang="0">
                    <a:pos x="1464" y="570"/>
                  </a:cxn>
                  <a:cxn ang="0">
                    <a:pos x="1508" y="613"/>
                  </a:cxn>
                  <a:cxn ang="0">
                    <a:pos x="1551" y="657"/>
                  </a:cxn>
                  <a:cxn ang="0">
                    <a:pos x="1593" y="703"/>
                  </a:cxn>
                  <a:cxn ang="0">
                    <a:pos x="1635" y="750"/>
                  </a:cxn>
                  <a:cxn ang="0">
                    <a:pos x="1675" y="799"/>
                  </a:cxn>
                  <a:cxn ang="0">
                    <a:pos x="0" y="2155"/>
                  </a:cxn>
                </a:cxnLst>
                <a:rect l="0" t="0" r="r" b="b"/>
                <a:pathLst>
                  <a:path w="1675" h="2155">
                    <a:moveTo>
                      <a:pt x="0" y="215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5" y="2"/>
                    </a:lnTo>
                    <a:lnTo>
                      <a:pt x="127" y="4"/>
                    </a:lnTo>
                    <a:lnTo>
                      <a:pt x="188" y="8"/>
                    </a:lnTo>
                    <a:lnTo>
                      <a:pt x="251" y="13"/>
                    </a:lnTo>
                    <a:lnTo>
                      <a:pt x="311" y="21"/>
                    </a:lnTo>
                    <a:lnTo>
                      <a:pt x="370" y="28"/>
                    </a:lnTo>
                    <a:lnTo>
                      <a:pt x="429" y="40"/>
                    </a:lnTo>
                    <a:lnTo>
                      <a:pt x="488" y="51"/>
                    </a:lnTo>
                    <a:lnTo>
                      <a:pt x="547" y="65"/>
                    </a:lnTo>
                    <a:lnTo>
                      <a:pt x="604" y="80"/>
                    </a:lnTo>
                    <a:lnTo>
                      <a:pt x="661" y="95"/>
                    </a:lnTo>
                    <a:lnTo>
                      <a:pt x="716" y="114"/>
                    </a:lnTo>
                    <a:lnTo>
                      <a:pt x="771" y="133"/>
                    </a:lnTo>
                    <a:lnTo>
                      <a:pt x="826" y="154"/>
                    </a:lnTo>
                    <a:lnTo>
                      <a:pt x="879" y="177"/>
                    </a:lnTo>
                    <a:lnTo>
                      <a:pt x="932" y="201"/>
                    </a:lnTo>
                    <a:lnTo>
                      <a:pt x="984" y="228"/>
                    </a:lnTo>
                    <a:lnTo>
                      <a:pt x="1035" y="254"/>
                    </a:lnTo>
                    <a:lnTo>
                      <a:pt x="1086" y="283"/>
                    </a:lnTo>
                    <a:lnTo>
                      <a:pt x="1136" y="313"/>
                    </a:lnTo>
                    <a:lnTo>
                      <a:pt x="1185" y="346"/>
                    </a:lnTo>
                    <a:lnTo>
                      <a:pt x="1234" y="380"/>
                    </a:lnTo>
                    <a:lnTo>
                      <a:pt x="1282" y="414"/>
                    </a:lnTo>
                    <a:lnTo>
                      <a:pt x="1329" y="452"/>
                    </a:lnTo>
                    <a:lnTo>
                      <a:pt x="1375" y="490"/>
                    </a:lnTo>
                    <a:lnTo>
                      <a:pt x="1420" y="530"/>
                    </a:lnTo>
                    <a:lnTo>
                      <a:pt x="1464" y="570"/>
                    </a:lnTo>
                    <a:lnTo>
                      <a:pt x="1508" y="613"/>
                    </a:lnTo>
                    <a:lnTo>
                      <a:pt x="1551" y="657"/>
                    </a:lnTo>
                    <a:lnTo>
                      <a:pt x="1593" y="703"/>
                    </a:lnTo>
                    <a:lnTo>
                      <a:pt x="1635" y="750"/>
                    </a:lnTo>
                    <a:lnTo>
                      <a:pt x="1675" y="799"/>
                    </a:lnTo>
                    <a:lnTo>
                      <a:pt x="0" y="2155"/>
                    </a:ln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4" name="Group 1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878029" y="2279751"/>
              <a:ext cx="3390576" cy="3390574"/>
              <a:chOff x="2147444" y="1017144"/>
              <a:chExt cx="4849112" cy="4849112"/>
            </a:xfrm>
          </p:grpSpPr>
          <p:sp>
            <p:nvSpPr>
              <p:cNvPr id="115" name="Freeform 44"/>
              <p:cNvSpPr>
                <a:spLocks/>
              </p:cNvSpPr>
              <p:nvPr/>
            </p:nvSpPr>
            <p:spPr bwMode="auto">
              <a:xfrm>
                <a:off x="4328422" y="3198122"/>
                <a:ext cx="487156" cy="487156"/>
              </a:xfrm>
              <a:custGeom>
                <a:avLst/>
                <a:gdLst>
                  <a:gd name="T0" fmla="*/ 866 w 866"/>
                  <a:gd name="T1" fmla="*/ 456 h 866"/>
                  <a:gd name="T2" fmla="*/ 856 w 866"/>
                  <a:gd name="T3" fmla="*/ 520 h 866"/>
                  <a:gd name="T4" fmla="*/ 840 w 866"/>
                  <a:gd name="T5" fmla="*/ 581 h 866"/>
                  <a:gd name="T6" fmla="*/ 813 w 866"/>
                  <a:gd name="T7" fmla="*/ 639 h 866"/>
                  <a:gd name="T8" fmla="*/ 779 w 866"/>
                  <a:gd name="T9" fmla="*/ 692 h 866"/>
                  <a:gd name="T10" fmla="*/ 739 w 866"/>
                  <a:gd name="T11" fmla="*/ 739 h 866"/>
                  <a:gd name="T12" fmla="*/ 692 w 866"/>
                  <a:gd name="T13" fmla="*/ 779 h 866"/>
                  <a:gd name="T14" fmla="*/ 639 w 866"/>
                  <a:gd name="T15" fmla="*/ 813 h 866"/>
                  <a:gd name="T16" fmla="*/ 581 w 866"/>
                  <a:gd name="T17" fmla="*/ 840 h 866"/>
                  <a:gd name="T18" fmla="*/ 520 w 866"/>
                  <a:gd name="T19" fmla="*/ 856 h 866"/>
                  <a:gd name="T20" fmla="*/ 456 w 866"/>
                  <a:gd name="T21" fmla="*/ 866 h 866"/>
                  <a:gd name="T22" fmla="*/ 410 w 866"/>
                  <a:gd name="T23" fmla="*/ 866 h 866"/>
                  <a:gd name="T24" fmla="*/ 346 w 866"/>
                  <a:gd name="T25" fmla="*/ 856 h 866"/>
                  <a:gd name="T26" fmla="*/ 285 w 866"/>
                  <a:gd name="T27" fmla="*/ 840 h 866"/>
                  <a:gd name="T28" fmla="*/ 227 w 866"/>
                  <a:gd name="T29" fmla="*/ 813 h 866"/>
                  <a:gd name="T30" fmla="*/ 174 w 866"/>
                  <a:gd name="T31" fmla="*/ 779 h 866"/>
                  <a:gd name="T32" fmla="*/ 127 w 866"/>
                  <a:gd name="T33" fmla="*/ 739 h 866"/>
                  <a:gd name="T34" fmla="*/ 87 w 866"/>
                  <a:gd name="T35" fmla="*/ 692 h 866"/>
                  <a:gd name="T36" fmla="*/ 53 w 866"/>
                  <a:gd name="T37" fmla="*/ 639 h 866"/>
                  <a:gd name="T38" fmla="*/ 26 w 866"/>
                  <a:gd name="T39" fmla="*/ 581 h 866"/>
                  <a:gd name="T40" fmla="*/ 10 w 866"/>
                  <a:gd name="T41" fmla="*/ 520 h 866"/>
                  <a:gd name="T42" fmla="*/ 0 w 866"/>
                  <a:gd name="T43" fmla="*/ 456 h 866"/>
                  <a:gd name="T44" fmla="*/ 0 w 866"/>
                  <a:gd name="T45" fmla="*/ 410 h 866"/>
                  <a:gd name="T46" fmla="*/ 10 w 866"/>
                  <a:gd name="T47" fmla="*/ 346 h 866"/>
                  <a:gd name="T48" fmla="*/ 26 w 866"/>
                  <a:gd name="T49" fmla="*/ 285 h 866"/>
                  <a:gd name="T50" fmla="*/ 53 w 866"/>
                  <a:gd name="T51" fmla="*/ 227 h 866"/>
                  <a:gd name="T52" fmla="*/ 87 w 866"/>
                  <a:gd name="T53" fmla="*/ 174 h 866"/>
                  <a:gd name="T54" fmla="*/ 127 w 866"/>
                  <a:gd name="T55" fmla="*/ 127 h 866"/>
                  <a:gd name="T56" fmla="*/ 174 w 866"/>
                  <a:gd name="T57" fmla="*/ 87 h 866"/>
                  <a:gd name="T58" fmla="*/ 227 w 866"/>
                  <a:gd name="T59" fmla="*/ 53 h 866"/>
                  <a:gd name="T60" fmla="*/ 285 w 866"/>
                  <a:gd name="T61" fmla="*/ 26 h 866"/>
                  <a:gd name="T62" fmla="*/ 346 w 866"/>
                  <a:gd name="T63" fmla="*/ 10 h 866"/>
                  <a:gd name="T64" fmla="*/ 410 w 866"/>
                  <a:gd name="T65" fmla="*/ 0 h 866"/>
                  <a:gd name="T66" fmla="*/ 456 w 866"/>
                  <a:gd name="T67" fmla="*/ 0 h 866"/>
                  <a:gd name="T68" fmla="*/ 520 w 866"/>
                  <a:gd name="T69" fmla="*/ 10 h 866"/>
                  <a:gd name="T70" fmla="*/ 581 w 866"/>
                  <a:gd name="T71" fmla="*/ 26 h 866"/>
                  <a:gd name="T72" fmla="*/ 639 w 866"/>
                  <a:gd name="T73" fmla="*/ 53 h 866"/>
                  <a:gd name="T74" fmla="*/ 692 w 866"/>
                  <a:gd name="T75" fmla="*/ 87 h 866"/>
                  <a:gd name="T76" fmla="*/ 739 w 866"/>
                  <a:gd name="T77" fmla="*/ 127 h 866"/>
                  <a:gd name="T78" fmla="*/ 779 w 866"/>
                  <a:gd name="T79" fmla="*/ 174 h 866"/>
                  <a:gd name="T80" fmla="*/ 813 w 866"/>
                  <a:gd name="T81" fmla="*/ 227 h 866"/>
                  <a:gd name="T82" fmla="*/ 840 w 866"/>
                  <a:gd name="T83" fmla="*/ 285 h 866"/>
                  <a:gd name="T84" fmla="*/ 856 w 866"/>
                  <a:gd name="T85" fmla="*/ 346 h 866"/>
                  <a:gd name="T86" fmla="*/ 866 w 866"/>
                  <a:gd name="T87" fmla="*/ 410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66" h="866">
                    <a:moveTo>
                      <a:pt x="866" y="433"/>
                    </a:moveTo>
                    <a:lnTo>
                      <a:pt x="866" y="433"/>
                    </a:lnTo>
                    <a:lnTo>
                      <a:pt x="866" y="456"/>
                    </a:lnTo>
                    <a:lnTo>
                      <a:pt x="865" y="476"/>
                    </a:lnTo>
                    <a:lnTo>
                      <a:pt x="861" y="499"/>
                    </a:lnTo>
                    <a:lnTo>
                      <a:pt x="856" y="520"/>
                    </a:lnTo>
                    <a:lnTo>
                      <a:pt x="852" y="541"/>
                    </a:lnTo>
                    <a:lnTo>
                      <a:pt x="847" y="562"/>
                    </a:lnTo>
                    <a:lnTo>
                      <a:pt x="840" y="581"/>
                    </a:lnTo>
                    <a:lnTo>
                      <a:pt x="832" y="602"/>
                    </a:lnTo>
                    <a:lnTo>
                      <a:pt x="823" y="621"/>
                    </a:lnTo>
                    <a:lnTo>
                      <a:pt x="813" y="639"/>
                    </a:lnTo>
                    <a:lnTo>
                      <a:pt x="803" y="657"/>
                    </a:lnTo>
                    <a:lnTo>
                      <a:pt x="792" y="675"/>
                    </a:lnTo>
                    <a:lnTo>
                      <a:pt x="779" y="692"/>
                    </a:lnTo>
                    <a:lnTo>
                      <a:pt x="766" y="708"/>
                    </a:lnTo>
                    <a:lnTo>
                      <a:pt x="753" y="724"/>
                    </a:lnTo>
                    <a:lnTo>
                      <a:pt x="739" y="739"/>
                    </a:lnTo>
                    <a:lnTo>
                      <a:pt x="724" y="753"/>
                    </a:lnTo>
                    <a:lnTo>
                      <a:pt x="708" y="766"/>
                    </a:lnTo>
                    <a:lnTo>
                      <a:pt x="692" y="779"/>
                    </a:lnTo>
                    <a:lnTo>
                      <a:pt x="675" y="792"/>
                    </a:lnTo>
                    <a:lnTo>
                      <a:pt x="657" y="803"/>
                    </a:lnTo>
                    <a:lnTo>
                      <a:pt x="639" y="813"/>
                    </a:lnTo>
                    <a:lnTo>
                      <a:pt x="621" y="823"/>
                    </a:lnTo>
                    <a:lnTo>
                      <a:pt x="602" y="832"/>
                    </a:lnTo>
                    <a:lnTo>
                      <a:pt x="581" y="840"/>
                    </a:lnTo>
                    <a:lnTo>
                      <a:pt x="562" y="847"/>
                    </a:lnTo>
                    <a:lnTo>
                      <a:pt x="541" y="852"/>
                    </a:lnTo>
                    <a:lnTo>
                      <a:pt x="520" y="856"/>
                    </a:lnTo>
                    <a:lnTo>
                      <a:pt x="499" y="861"/>
                    </a:lnTo>
                    <a:lnTo>
                      <a:pt x="476" y="865"/>
                    </a:lnTo>
                    <a:lnTo>
                      <a:pt x="456" y="866"/>
                    </a:lnTo>
                    <a:lnTo>
                      <a:pt x="433" y="866"/>
                    </a:lnTo>
                    <a:lnTo>
                      <a:pt x="433" y="866"/>
                    </a:lnTo>
                    <a:lnTo>
                      <a:pt x="410" y="866"/>
                    </a:lnTo>
                    <a:lnTo>
                      <a:pt x="390" y="865"/>
                    </a:lnTo>
                    <a:lnTo>
                      <a:pt x="367" y="861"/>
                    </a:lnTo>
                    <a:lnTo>
                      <a:pt x="346" y="856"/>
                    </a:lnTo>
                    <a:lnTo>
                      <a:pt x="325" y="852"/>
                    </a:lnTo>
                    <a:lnTo>
                      <a:pt x="304" y="847"/>
                    </a:lnTo>
                    <a:lnTo>
                      <a:pt x="285" y="840"/>
                    </a:lnTo>
                    <a:lnTo>
                      <a:pt x="264" y="832"/>
                    </a:lnTo>
                    <a:lnTo>
                      <a:pt x="245" y="823"/>
                    </a:lnTo>
                    <a:lnTo>
                      <a:pt x="227" y="813"/>
                    </a:lnTo>
                    <a:lnTo>
                      <a:pt x="209" y="803"/>
                    </a:lnTo>
                    <a:lnTo>
                      <a:pt x="191" y="792"/>
                    </a:lnTo>
                    <a:lnTo>
                      <a:pt x="174" y="779"/>
                    </a:lnTo>
                    <a:lnTo>
                      <a:pt x="158" y="766"/>
                    </a:lnTo>
                    <a:lnTo>
                      <a:pt x="142" y="753"/>
                    </a:lnTo>
                    <a:lnTo>
                      <a:pt x="127" y="739"/>
                    </a:lnTo>
                    <a:lnTo>
                      <a:pt x="113" y="724"/>
                    </a:lnTo>
                    <a:lnTo>
                      <a:pt x="100" y="708"/>
                    </a:lnTo>
                    <a:lnTo>
                      <a:pt x="87" y="692"/>
                    </a:lnTo>
                    <a:lnTo>
                      <a:pt x="74" y="675"/>
                    </a:lnTo>
                    <a:lnTo>
                      <a:pt x="63" y="657"/>
                    </a:lnTo>
                    <a:lnTo>
                      <a:pt x="53" y="639"/>
                    </a:lnTo>
                    <a:lnTo>
                      <a:pt x="43" y="621"/>
                    </a:lnTo>
                    <a:lnTo>
                      <a:pt x="34" y="602"/>
                    </a:lnTo>
                    <a:lnTo>
                      <a:pt x="26" y="581"/>
                    </a:lnTo>
                    <a:lnTo>
                      <a:pt x="19" y="562"/>
                    </a:lnTo>
                    <a:lnTo>
                      <a:pt x="14" y="541"/>
                    </a:lnTo>
                    <a:lnTo>
                      <a:pt x="10" y="520"/>
                    </a:lnTo>
                    <a:lnTo>
                      <a:pt x="5" y="499"/>
                    </a:lnTo>
                    <a:lnTo>
                      <a:pt x="1" y="476"/>
                    </a:lnTo>
                    <a:lnTo>
                      <a:pt x="0" y="456"/>
                    </a:lnTo>
                    <a:lnTo>
                      <a:pt x="0" y="433"/>
                    </a:lnTo>
                    <a:lnTo>
                      <a:pt x="0" y="433"/>
                    </a:lnTo>
                    <a:lnTo>
                      <a:pt x="0" y="410"/>
                    </a:lnTo>
                    <a:lnTo>
                      <a:pt x="1" y="390"/>
                    </a:lnTo>
                    <a:lnTo>
                      <a:pt x="5" y="367"/>
                    </a:lnTo>
                    <a:lnTo>
                      <a:pt x="10" y="346"/>
                    </a:lnTo>
                    <a:lnTo>
                      <a:pt x="14" y="325"/>
                    </a:lnTo>
                    <a:lnTo>
                      <a:pt x="19" y="304"/>
                    </a:lnTo>
                    <a:lnTo>
                      <a:pt x="26" y="285"/>
                    </a:lnTo>
                    <a:lnTo>
                      <a:pt x="34" y="264"/>
                    </a:lnTo>
                    <a:lnTo>
                      <a:pt x="43" y="245"/>
                    </a:lnTo>
                    <a:lnTo>
                      <a:pt x="53" y="227"/>
                    </a:lnTo>
                    <a:lnTo>
                      <a:pt x="63" y="209"/>
                    </a:lnTo>
                    <a:lnTo>
                      <a:pt x="74" y="191"/>
                    </a:lnTo>
                    <a:lnTo>
                      <a:pt x="87" y="174"/>
                    </a:lnTo>
                    <a:lnTo>
                      <a:pt x="100" y="158"/>
                    </a:lnTo>
                    <a:lnTo>
                      <a:pt x="113" y="142"/>
                    </a:lnTo>
                    <a:lnTo>
                      <a:pt x="127" y="127"/>
                    </a:lnTo>
                    <a:lnTo>
                      <a:pt x="142" y="113"/>
                    </a:lnTo>
                    <a:lnTo>
                      <a:pt x="158" y="100"/>
                    </a:lnTo>
                    <a:lnTo>
                      <a:pt x="174" y="87"/>
                    </a:lnTo>
                    <a:lnTo>
                      <a:pt x="191" y="74"/>
                    </a:lnTo>
                    <a:lnTo>
                      <a:pt x="209" y="63"/>
                    </a:lnTo>
                    <a:lnTo>
                      <a:pt x="227" y="53"/>
                    </a:lnTo>
                    <a:lnTo>
                      <a:pt x="245" y="43"/>
                    </a:lnTo>
                    <a:lnTo>
                      <a:pt x="264" y="34"/>
                    </a:lnTo>
                    <a:lnTo>
                      <a:pt x="285" y="26"/>
                    </a:lnTo>
                    <a:lnTo>
                      <a:pt x="304" y="19"/>
                    </a:lnTo>
                    <a:lnTo>
                      <a:pt x="325" y="14"/>
                    </a:lnTo>
                    <a:lnTo>
                      <a:pt x="346" y="10"/>
                    </a:lnTo>
                    <a:lnTo>
                      <a:pt x="367" y="5"/>
                    </a:lnTo>
                    <a:lnTo>
                      <a:pt x="390" y="1"/>
                    </a:lnTo>
                    <a:lnTo>
                      <a:pt x="410" y="0"/>
                    </a:lnTo>
                    <a:lnTo>
                      <a:pt x="433" y="0"/>
                    </a:lnTo>
                    <a:lnTo>
                      <a:pt x="433" y="0"/>
                    </a:lnTo>
                    <a:lnTo>
                      <a:pt x="456" y="0"/>
                    </a:lnTo>
                    <a:lnTo>
                      <a:pt x="476" y="1"/>
                    </a:lnTo>
                    <a:lnTo>
                      <a:pt x="499" y="5"/>
                    </a:lnTo>
                    <a:lnTo>
                      <a:pt x="520" y="10"/>
                    </a:lnTo>
                    <a:lnTo>
                      <a:pt x="541" y="14"/>
                    </a:lnTo>
                    <a:lnTo>
                      <a:pt x="562" y="19"/>
                    </a:lnTo>
                    <a:lnTo>
                      <a:pt x="581" y="26"/>
                    </a:lnTo>
                    <a:lnTo>
                      <a:pt x="602" y="34"/>
                    </a:lnTo>
                    <a:lnTo>
                      <a:pt x="621" y="43"/>
                    </a:lnTo>
                    <a:lnTo>
                      <a:pt x="639" y="53"/>
                    </a:lnTo>
                    <a:lnTo>
                      <a:pt x="657" y="63"/>
                    </a:lnTo>
                    <a:lnTo>
                      <a:pt x="675" y="74"/>
                    </a:lnTo>
                    <a:lnTo>
                      <a:pt x="692" y="87"/>
                    </a:lnTo>
                    <a:lnTo>
                      <a:pt x="708" y="100"/>
                    </a:lnTo>
                    <a:lnTo>
                      <a:pt x="724" y="113"/>
                    </a:lnTo>
                    <a:lnTo>
                      <a:pt x="739" y="127"/>
                    </a:lnTo>
                    <a:lnTo>
                      <a:pt x="753" y="142"/>
                    </a:lnTo>
                    <a:lnTo>
                      <a:pt x="766" y="158"/>
                    </a:lnTo>
                    <a:lnTo>
                      <a:pt x="779" y="174"/>
                    </a:lnTo>
                    <a:lnTo>
                      <a:pt x="792" y="191"/>
                    </a:lnTo>
                    <a:lnTo>
                      <a:pt x="803" y="209"/>
                    </a:lnTo>
                    <a:lnTo>
                      <a:pt x="813" y="227"/>
                    </a:lnTo>
                    <a:lnTo>
                      <a:pt x="823" y="245"/>
                    </a:lnTo>
                    <a:lnTo>
                      <a:pt x="832" y="264"/>
                    </a:lnTo>
                    <a:lnTo>
                      <a:pt x="840" y="285"/>
                    </a:lnTo>
                    <a:lnTo>
                      <a:pt x="847" y="304"/>
                    </a:lnTo>
                    <a:lnTo>
                      <a:pt x="852" y="325"/>
                    </a:lnTo>
                    <a:lnTo>
                      <a:pt x="856" y="346"/>
                    </a:lnTo>
                    <a:lnTo>
                      <a:pt x="861" y="367"/>
                    </a:lnTo>
                    <a:lnTo>
                      <a:pt x="865" y="390"/>
                    </a:lnTo>
                    <a:lnTo>
                      <a:pt x="866" y="410"/>
                    </a:lnTo>
                    <a:lnTo>
                      <a:pt x="866" y="433"/>
                    </a:lnTo>
                    <a:lnTo>
                      <a:pt x="866" y="433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45"/>
              <p:cNvSpPr>
                <a:spLocks/>
              </p:cNvSpPr>
              <p:nvPr/>
            </p:nvSpPr>
            <p:spPr bwMode="auto">
              <a:xfrm>
                <a:off x="4088212" y="2957912"/>
                <a:ext cx="967577" cy="967577"/>
              </a:xfrm>
              <a:custGeom>
                <a:avLst/>
                <a:gdLst>
                  <a:gd name="T0" fmla="*/ 1721 w 1722"/>
                  <a:gd name="T1" fmla="*/ 906 h 1722"/>
                  <a:gd name="T2" fmla="*/ 1705 w 1722"/>
                  <a:gd name="T3" fmla="*/ 1035 h 1722"/>
                  <a:gd name="T4" fmla="*/ 1669 w 1722"/>
                  <a:gd name="T5" fmla="*/ 1157 h 1722"/>
                  <a:gd name="T6" fmla="*/ 1618 w 1722"/>
                  <a:gd name="T7" fmla="*/ 1272 h 1722"/>
                  <a:gd name="T8" fmla="*/ 1550 w 1722"/>
                  <a:gd name="T9" fmla="*/ 1376 h 1722"/>
                  <a:gd name="T10" fmla="*/ 1470 w 1722"/>
                  <a:gd name="T11" fmla="*/ 1470 h 1722"/>
                  <a:gd name="T12" fmla="*/ 1376 w 1722"/>
                  <a:gd name="T13" fmla="*/ 1550 h 1722"/>
                  <a:gd name="T14" fmla="*/ 1272 w 1722"/>
                  <a:gd name="T15" fmla="*/ 1618 h 1722"/>
                  <a:gd name="T16" fmla="*/ 1157 w 1722"/>
                  <a:gd name="T17" fmla="*/ 1669 h 1722"/>
                  <a:gd name="T18" fmla="*/ 1035 w 1722"/>
                  <a:gd name="T19" fmla="*/ 1705 h 1722"/>
                  <a:gd name="T20" fmla="*/ 906 w 1722"/>
                  <a:gd name="T21" fmla="*/ 1721 h 1722"/>
                  <a:gd name="T22" fmla="*/ 816 w 1722"/>
                  <a:gd name="T23" fmla="*/ 1721 h 1722"/>
                  <a:gd name="T24" fmla="*/ 687 w 1722"/>
                  <a:gd name="T25" fmla="*/ 1705 h 1722"/>
                  <a:gd name="T26" fmla="*/ 565 w 1722"/>
                  <a:gd name="T27" fmla="*/ 1669 h 1722"/>
                  <a:gd name="T28" fmla="*/ 450 w 1722"/>
                  <a:gd name="T29" fmla="*/ 1618 h 1722"/>
                  <a:gd name="T30" fmla="*/ 346 w 1722"/>
                  <a:gd name="T31" fmla="*/ 1550 h 1722"/>
                  <a:gd name="T32" fmla="*/ 252 w 1722"/>
                  <a:gd name="T33" fmla="*/ 1470 h 1722"/>
                  <a:gd name="T34" fmla="*/ 172 w 1722"/>
                  <a:gd name="T35" fmla="*/ 1376 h 1722"/>
                  <a:gd name="T36" fmla="*/ 104 w 1722"/>
                  <a:gd name="T37" fmla="*/ 1272 h 1722"/>
                  <a:gd name="T38" fmla="*/ 53 w 1722"/>
                  <a:gd name="T39" fmla="*/ 1157 h 1722"/>
                  <a:gd name="T40" fmla="*/ 17 w 1722"/>
                  <a:gd name="T41" fmla="*/ 1035 h 1722"/>
                  <a:gd name="T42" fmla="*/ 1 w 1722"/>
                  <a:gd name="T43" fmla="*/ 906 h 1722"/>
                  <a:gd name="T44" fmla="*/ 1 w 1722"/>
                  <a:gd name="T45" fmla="*/ 816 h 1722"/>
                  <a:gd name="T46" fmla="*/ 17 w 1722"/>
                  <a:gd name="T47" fmla="*/ 687 h 1722"/>
                  <a:gd name="T48" fmla="*/ 53 w 1722"/>
                  <a:gd name="T49" fmla="*/ 565 h 1722"/>
                  <a:gd name="T50" fmla="*/ 104 w 1722"/>
                  <a:gd name="T51" fmla="*/ 450 h 1722"/>
                  <a:gd name="T52" fmla="*/ 172 w 1722"/>
                  <a:gd name="T53" fmla="*/ 346 h 1722"/>
                  <a:gd name="T54" fmla="*/ 252 w 1722"/>
                  <a:gd name="T55" fmla="*/ 252 h 1722"/>
                  <a:gd name="T56" fmla="*/ 346 w 1722"/>
                  <a:gd name="T57" fmla="*/ 172 h 1722"/>
                  <a:gd name="T58" fmla="*/ 450 w 1722"/>
                  <a:gd name="T59" fmla="*/ 104 h 1722"/>
                  <a:gd name="T60" fmla="*/ 565 w 1722"/>
                  <a:gd name="T61" fmla="*/ 53 h 1722"/>
                  <a:gd name="T62" fmla="*/ 687 w 1722"/>
                  <a:gd name="T63" fmla="*/ 17 h 1722"/>
                  <a:gd name="T64" fmla="*/ 816 w 1722"/>
                  <a:gd name="T65" fmla="*/ 1 h 1722"/>
                  <a:gd name="T66" fmla="*/ 906 w 1722"/>
                  <a:gd name="T67" fmla="*/ 1 h 1722"/>
                  <a:gd name="T68" fmla="*/ 1035 w 1722"/>
                  <a:gd name="T69" fmla="*/ 17 h 1722"/>
                  <a:gd name="T70" fmla="*/ 1157 w 1722"/>
                  <a:gd name="T71" fmla="*/ 53 h 1722"/>
                  <a:gd name="T72" fmla="*/ 1272 w 1722"/>
                  <a:gd name="T73" fmla="*/ 104 h 1722"/>
                  <a:gd name="T74" fmla="*/ 1376 w 1722"/>
                  <a:gd name="T75" fmla="*/ 172 h 1722"/>
                  <a:gd name="T76" fmla="*/ 1470 w 1722"/>
                  <a:gd name="T77" fmla="*/ 252 h 1722"/>
                  <a:gd name="T78" fmla="*/ 1550 w 1722"/>
                  <a:gd name="T79" fmla="*/ 346 h 1722"/>
                  <a:gd name="T80" fmla="*/ 1618 w 1722"/>
                  <a:gd name="T81" fmla="*/ 450 h 1722"/>
                  <a:gd name="T82" fmla="*/ 1669 w 1722"/>
                  <a:gd name="T83" fmla="*/ 565 h 1722"/>
                  <a:gd name="T84" fmla="*/ 1705 w 1722"/>
                  <a:gd name="T85" fmla="*/ 687 h 1722"/>
                  <a:gd name="T86" fmla="*/ 1721 w 1722"/>
                  <a:gd name="T87" fmla="*/ 816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22" h="1722">
                    <a:moveTo>
                      <a:pt x="1722" y="861"/>
                    </a:moveTo>
                    <a:lnTo>
                      <a:pt x="1722" y="861"/>
                    </a:lnTo>
                    <a:lnTo>
                      <a:pt x="1721" y="906"/>
                    </a:lnTo>
                    <a:lnTo>
                      <a:pt x="1718" y="950"/>
                    </a:lnTo>
                    <a:lnTo>
                      <a:pt x="1711" y="991"/>
                    </a:lnTo>
                    <a:lnTo>
                      <a:pt x="1705" y="1035"/>
                    </a:lnTo>
                    <a:lnTo>
                      <a:pt x="1695" y="1077"/>
                    </a:lnTo>
                    <a:lnTo>
                      <a:pt x="1684" y="1117"/>
                    </a:lnTo>
                    <a:lnTo>
                      <a:pt x="1669" y="1157"/>
                    </a:lnTo>
                    <a:lnTo>
                      <a:pt x="1655" y="1196"/>
                    </a:lnTo>
                    <a:lnTo>
                      <a:pt x="1637" y="1235"/>
                    </a:lnTo>
                    <a:lnTo>
                      <a:pt x="1618" y="1272"/>
                    </a:lnTo>
                    <a:lnTo>
                      <a:pt x="1597" y="1307"/>
                    </a:lnTo>
                    <a:lnTo>
                      <a:pt x="1574" y="1342"/>
                    </a:lnTo>
                    <a:lnTo>
                      <a:pt x="1550" y="1376"/>
                    </a:lnTo>
                    <a:lnTo>
                      <a:pt x="1526" y="1408"/>
                    </a:lnTo>
                    <a:lnTo>
                      <a:pt x="1499" y="1439"/>
                    </a:lnTo>
                    <a:lnTo>
                      <a:pt x="1470" y="1470"/>
                    </a:lnTo>
                    <a:lnTo>
                      <a:pt x="1439" y="1499"/>
                    </a:lnTo>
                    <a:lnTo>
                      <a:pt x="1408" y="1526"/>
                    </a:lnTo>
                    <a:lnTo>
                      <a:pt x="1376" y="1550"/>
                    </a:lnTo>
                    <a:lnTo>
                      <a:pt x="1342" y="1574"/>
                    </a:lnTo>
                    <a:lnTo>
                      <a:pt x="1307" y="1597"/>
                    </a:lnTo>
                    <a:lnTo>
                      <a:pt x="1272" y="1618"/>
                    </a:lnTo>
                    <a:lnTo>
                      <a:pt x="1235" y="1637"/>
                    </a:lnTo>
                    <a:lnTo>
                      <a:pt x="1196" y="1655"/>
                    </a:lnTo>
                    <a:lnTo>
                      <a:pt x="1157" y="1669"/>
                    </a:lnTo>
                    <a:lnTo>
                      <a:pt x="1117" y="1684"/>
                    </a:lnTo>
                    <a:lnTo>
                      <a:pt x="1077" y="1695"/>
                    </a:lnTo>
                    <a:lnTo>
                      <a:pt x="1035" y="1705"/>
                    </a:lnTo>
                    <a:lnTo>
                      <a:pt x="991" y="1711"/>
                    </a:lnTo>
                    <a:lnTo>
                      <a:pt x="950" y="1718"/>
                    </a:lnTo>
                    <a:lnTo>
                      <a:pt x="906" y="1721"/>
                    </a:lnTo>
                    <a:lnTo>
                      <a:pt x="861" y="1722"/>
                    </a:lnTo>
                    <a:lnTo>
                      <a:pt x="861" y="1722"/>
                    </a:lnTo>
                    <a:lnTo>
                      <a:pt x="816" y="1721"/>
                    </a:lnTo>
                    <a:lnTo>
                      <a:pt x="772" y="1718"/>
                    </a:lnTo>
                    <a:lnTo>
                      <a:pt x="731" y="1711"/>
                    </a:lnTo>
                    <a:lnTo>
                      <a:pt x="687" y="1705"/>
                    </a:lnTo>
                    <a:lnTo>
                      <a:pt x="645" y="1695"/>
                    </a:lnTo>
                    <a:lnTo>
                      <a:pt x="605" y="1684"/>
                    </a:lnTo>
                    <a:lnTo>
                      <a:pt x="565" y="1669"/>
                    </a:lnTo>
                    <a:lnTo>
                      <a:pt x="526" y="1655"/>
                    </a:lnTo>
                    <a:lnTo>
                      <a:pt x="487" y="1637"/>
                    </a:lnTo>
                    <a:lnTo>
                      <a:pt x="450" y="1618"/>
                    </a:lnTo>
                    <a:lnTo>
                      <a:pt x="415" y="1597"/>
                    </a:lnTo>
                    <a:lnTo>
                      <a:pt x="380" y="1574"/>
                    </a:lnTo>
                    <a:lnTo>
                      <a:pt x="346" y="1550"/>
                    </a:lnTo>
                    <a:lnTo>
                      <a:pt x="314" y="1526"/>
                    </a:lnTo>
                    <a:lnTo>
                      <a:pt x="283" y="1499"/>
                    </a:lnTo>
                    <a:lnTo>
                      <a:pt x="252" y="1470"/>
                    </a:lnTo>
                    <a:lnTo>
                      <a:pt x="223" y="1439"/>
                    </a:lnTo>
                    <a:lnTo>
                      <a:pt x="196" y="1408"/>
                    </a:lnTo>
                    <a:lnTo>
                      <a:pt x="172" y="1376"/>
                    </a:lnTo>
                    <a:lnTo>
                      <a:pt x="148" y="1342"/>
                    </a:lnTo>
                    <a:lnTo>
                      <a:pt x="125" y="1307"/>
                    </a:lnTo>
                    <a:lnTo>
                      <a:pt x="104" y="1272"/>
                    </a:lnTo>
                    <a:lnTo>
                      <a:pt x="85" y="1235"/>
                    </a:lnTo>
                    <a:lnTo>
                      <a:pt x="67" y="1196"/>
                    </a:lnTo>
                    <a:lnTo>
                      <a:pt x="53" y="1157"/>
                    </a:lnTo>
                    <a:lnTo>
                      <a:pt x="38" y="1117"/>
                    </a:lnTo>
                    <a:lnTo>
                      <a:pt x="27" y="1077"/>
                    </a:lnTo>
                    <a:lnTo>
                      <a:pt x="17" y="1035"/>
                    </a:lnTo>
                    <a:lnTo>
                      <a:pt x="11" y="991"/>
                    </a:lnTo>
                    <a:lnTo>
                      <a:pt x="4" y="950"/>
                    </a:lnTo>
                    <a:lnTo>
                      <a:pt x="1" y="906"/>
                    </a:lnTo>
                    <a:lnTo>
                      <a:pt x="0" y="861"/>
                    </a:lnTo>
                    <a:lnTo>
                      <a:pt x="0" y="861"/>
                    </a:lnTo>
                    <a:lnTo>
                      <a:pt x="1" y="816"/>
                    </a:lnTo>
                    <a:lnTo>
                      <a:pt x="4" y="772"/>
                    </a:lnTo>
                    <a:lnTo>
                      <a:pt x="11" y="731"/>
                    </a:lnTo>
                    <a:lnTo>
                      <a:pt x="17" y="687"/>
                    </a:lnTo>
                    <a:lnTo>
                      <a:pt x="27" y="645"/>
                    </a:lnTo>
                    <a:lnTo>
                      <a:pt x="38" y="605"/>
                    </a:lnTo>
                    <a:lnTo>
                      <a:pt x="53" y="565"/>
                    </a:lnTo>
                    <a:lnTo>
                      <a:pt x="67" y="526"/>
                    </a:lnTo>
                    <a:lnTo>
                      <a:pt x="85" y="487"/>
                    </a:lnTo>
                    <a:lnTo>
                      <a:pt x="104" y="450"/>
                    </a:lnTo>
                    <a:lnTo>
                      <a:pt x="125" y="415"/>
                    </a:lnTo>
                    <a:lnTo>
                      <a:pt x="148" y="380"/>
                    </a:lnTo>
                    <a:lnTo>
                      <a:pt x="172" y="346"/>
                    </a:lnTo>
                    <a:lnTo>
                      <a:pt x="196" y="314"/>
                    </a:lnTo>
                    <a:lnTo>
                      <a:pt x="223" y="283"/>
                    </a:lnTo>
                    <a:lnTo>
                      <a:pt x="252" y="252"/>
                    </a:lnTo>
                    <a:lnTo>
                      <a:pt x="283" y="223"/>
                    </a:lnTo>
                    <a:lnTo>
                      <a:pt x="314" y="196"/>
                    </a:lnTo>
                    <a:lnTo>
                      <a:pt x="346" y="172"/>
                    </a:lnTo>
                    <a:lnTo>
                      <a:pt x="380" y="148"/>
                    </a:lnTo>
                    <a:lnTo>
                      <a:pt x="415" y="125"/>
                    </a:lnTo>
                    <a:lnTo>
                      <a:pt x="450" y="104"/>
                    </a:lnTo>
                    <a:lnTo>
                      <a:pt x="487" y="85"/>
                    </a:lnTo>
                    <a:lnTo>
                      <a:pt x="526" y="67"/>
                    </a:lnTo>
                    <a:lnTo>
                      <a:pt x="565" y="53"/>
                    </a:lnTo>
                    <a:lnTo>
                      <a:pt x="605" y="38"/>
                    </a:lnTo>
                    <a:lnTo>
                      <a:pt x="645" y="27"/>
                    </a:lnTo>
                    <a:lnTo>
                      <a:pt x="687" y="17"/>
                    </a:lnTo>
                    <a:lnTo>
                      <a:pt x="731" y="11"/>
                    </a:lnTo>
                    <a:lnTo>
                      <a:pt x="772" y="4"/>
                    </a:lnTo>
                    <a:lnTo>
                      <a:pt x="816" y="1"/>
                    </a:lnTo>
                    <a:lnTo>
                      <a:pt x="861" y="0"/>
                    </a:lnTo>
                    <a:lnTo>
                      <a:pt x="861" y="0"/>
                    </a:lnTo>
                    <a:lnTo>
                      <a:pt x="906" y="1"/>
                    </a:lnTo>
                    <a:lnTo>
                      <a:pt x="950" y="4"/>
                    </a:lnTo>
                    <a:lnTo>
                      <a:pt x="991" y="11"/>
                    </a:lnTo>
                    <a:lnTo>
                      <a:pt x="1035" y="17"/>
                    </a:lnTo>
                    <a:lnTo>
                      <a:pt x="1077" y="27"/>
                    </a:lnTo>
                    <a:lnTo>
                      <a:pt x="1117" y="38"/>
                    </a:lnTo>
                    <a:lnTo>
                      <a:pt x="1157" y="53"/>
                    </a:lnTo>
                    <a:lnTo>
                      <a:pt x="1196" y="67"/>
                    </a:lnTo>
                    <a:lnTo>
                      <a:pt x="1235" y="85"/>
                    </a:lnTo>
                    <a:lnTo>
                      <a:pt x="1272" y="104"/>
                    </a:lnTo>
                    <a:lnTo>
                      <a:pt x="1307" y="125"/>
                    </a:lnTo>
                    <a:lnTo>
                      <a:pt x="1342" y="148"/>
                    </a:lnTo>
                    <a:lnTo>
                      <a:pt x="1376" y="172"/>
                    </a:lnTo>
                    <a:lnTo>
                      <a:pt x="1408" y="196"/>
                    </a:lnTo>
                    <a:lnTo>
                      <a:pt x="1439" y="223"/>
                    </a:lnTo>
                    <a:lnTo>
                      <a:pt x="1470" y="252"/>
                    </a:lnTo>
                    <a:lnTo>
                      <a:pt x="1499" y="283"/>
                    </a:lnTo>
                    <a:lnTo>
                      <a:pt x="1526" y="314"/>
                    </a:lnTo>
                    <a:lnTo>
                      <a:pt x="1550" y="346"/>
                    </a:lnTo>
                    <a:lnTo>
                      <a:pt x="1574" y="380"/>
                    </a:lnTo>
                    <a:lnTo>
                      <a:pt x="1597" y="415"/>
                    </a:lnTo>
                    <a:lnTo>
                      <a:pt x="1618" y="450"/>
                    </a:lnTo>
                    <a:lnTo>
                      <a:pt x="1637" y="487"/>
                    </a:lnTo>
                    <a:lnTo>
                      <a:pt x="1655" y="526"/>
                    </a:lnTo>
                    <a:lnTo>
                      <a:pt x="1669" y="565"/>
                    </a:lnTo>
                    <a:lnTo>
                      <a:pt x="1684" y="605"/>
                    </a:lnTo>
                    <a:lnTo>
                      <a:pt x="1695" y="645"/>
                    </a:lnTo>
                    <a:lnTo>
                      <a:pt x="1705" y="687"/>
                    </a:lnTo>
                    <a:lnTo>
                      <a:pt x="1711" y="731"/>
                    </a:lnTo>
                    <a:lnTo>
                      <a:pt x="1718" y="772"/>
                    </a:lnTo>
                    <a:lnTo>
                      <a:pt x="1721" y="816"/>
                    </a:lnTo>
                    <a:lnTo>
                      <a:pt x="1722" y="861"/>
                    </a:lnTo>
                    <a:lnTo>
                      <a:pt x="1722" y="861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46"/>
              <p:cNvSpPr>
                <a:spLocks/>
              </p:cNvSpPr>
              <p:nvPr/>
            </p:nvSpPr>
            <p:spPr bwMode="auto">
              <a:xfrm>
                <a:off x="3846878" y="2716578"/>
                <a:ext cx="1450244" cy="1450244"/>
              </a:xfrm>
              <a:custGeom>
                <a:avLst/>
                <a:gdLst>
                  <a:gd name="T0" fmla="*/ 2584 w 2586"/>
                  <a:gd name="T1" fmla="*/ 1359 h 2586"/>
                  <a:gd name="T2" fmla="*/ 2559 w 2586"/>
                  <a:gd name="T3" fmla="*/ 1554 h 2586"/>
                  <a:gd name="T4" fmla="*/ 2507 w 2586"/>
                  <a:gd name="T5" fmla="*/ 1737 h 2586"/>
                  <a:gd name="T6" fmla="*/ 2430 w 2586"/>
                  <a:gd name="T7" fmla="*/ 1910 h 2586"/>
                  <a:gd name="T8" fmla="*/ 2328 w 2586"/>
                  <a:gd name="T9" fmla="*/ 2066 h 2586"/>
                  <a:gd name="T10" fmla="*/ 2208 w 2586"/>
                  <a:gd name="T11" fmla="*/ 2208 h 2586"/>
                  <a:gd name="T12" fmla="*/ 2066 w 2586"/>
                  <a:gd name="T13" fmla="*/ 2328 h 2586"/>
                  <a:gd name="T14" fmla="*/ 1910 w 2586"/>
                  <a:gd name="T15" fmla="*/ 2430 h 2586"/>
                  <a:gd name="T16" fmla="*/ 1737 w 2586"/>
                  <a:gd name="T17" fmla="*/ 2507 h 2586"/>
                  <a:gd name="T18" fmla="*/ 1554 w 2586"/>
                  <a:gd name="T19" fmla="*/ 2559 h 2586"/>
                  <a:gd name="T20" fmla="*/ 1359 w 2586"/>
                  <a:gd name="T21" fmla="*/ 2584 h 2586"/>
                  <a:gd name="T22" fmla="*/ 1227 w 2586"/>
                  <a:gd name="T23" fmla="*/ 2584 h 2586"/>
                  <a:gd name="T24" fmla="*/ 1032 w 2586"/>
                  <a:gd name="T25" fmla="*/ 2559 h 2586"/>
                  <a:gd name="T26" fmla="*/ 849 w 2586"/>
                  <a:gd name="T27" fmla="*/ 2507 h 2586"/>
                  <a:gd name="T28" fmla="*/ 676 w 2586"/>
                  <a:gd name="T29" fmla="*/ 2430 h 2586"/>
                  <a:gd name="T30" fmla="*/ 520 w 2586"/>
                  <a:gd name="T31" fmla="*/ 2328 h 2586"/>
                  <a:gd name="T32" fmla="*/ 378 w 2586"/>
                  <a:gd name="T33" fmla="*/ 2208 h 2586"/>
                  <a:gd name="T34" fmla="*/ 258 w 2586"/>
                  <a:gd name="T35" fmla="*/ 2066 h 2586"/>
                  <a:gd name="T36" fmla="*/ 156 w 2586"/>
                  <a:gd name="T37" fmla="*/ 1910 h 2586"/>
                  <a:gd name="T38" fmla="*/ 79 w 2586"/>
                  <a:gd name="T39" fmla="*/ 1737 h 2586"/>
                  <a:gd name="T40" fmla="*/ 27 w 2586"/>
                  <a:gd name="T41" fmla="*/ 1554 h 2586"/>
                  <a:gd name="T42" fmla="*/ 2 w 2586"/>
                  <a:gd name="T43" fmla="*/ 1359 h 2586"/>
                  <a:gd name="T44" fmla="*/ 2 w 2586"/>
                  <a:gd name="T45" fmla="*/ 1227 h 2586"/>
                  <a:gd name="T46" fmla="*/ 27 w 2586"/>
                  <a:gd name="T47" fmla="*/ 1032 h 2586"/>
                  <a:gd name="T48" fmla="*/ 79 w 2586"/>
                  <a:gd name="T49" fmla="*/ 849 h 2586"/>
                  <a:gd name="T50" fmla="*/ 156 w 2586"/>
                  <a:gd name="T51" fmla="*/ 676 h 2586"/>
                  <a:gd name="T52" fmla="*/ 258 w 2586"/>
                  <a:gd name="T53" fmla="*/ 520 h 2586"/>
                  <a:gd name="T54" fmla="*/ 378 w 2586"/>
                  <a:gd name="T55" fmla="*/ 378 h 2586"/>
                  <a:gd name="T56" fmla="*/ 520 w 2586"/>
                  <a:gd name="T57" fmla="*/ 258 h 2586"/>
                  <a:gd name="T58" fmla="*/ 676 w 2586"/>
                  <a:gd name="T59" fmla="*/ 156 h 2586"/>
                  <a:gd name="T60" fmla="*/ 849 w 2586"/>
                  <a:gd name="T61" fmla="*/ 79 h 2586"/>
                  <a:gd name="T62" fmla="*/ 1032 w 2586"/>
                  <a:gd name="T63" fmla="*/ 27 h 2586"/>
                  <a:gd name="T64" fmla="*/ 1227 w 2586"/>
                  <a:gd name="T65" fmla="*/ 2 h 2586"/>
                  <a:gd name="T66" fmla="*/ 1359 w 2586"/>
                  <a:gd name="T67" fmla="*/ 2 h 2586"/>
                  <a:gd name="T68" fmla="*/ 1554 w 2586"/>
                  <a:gd name="T69" fmla="*/ 27 h 2586"/>
                  <a:gd name="T70" fmla="*/ 1737 w 2586"/>
                  <a:gd name="T71" fmla="*/ 79 h 2586"/>
                  <a:gd name="T72" fmla="*/ 1910 w 2586"/>
                  <a:gd name="T73" fmla="*/ 156 h 2586"/>
                  <a:gd name="T74" fmla="*/ 2066 w 2586"/>
                  <a:gd name="T75" fmla="*/ 258 h 2586"/>
                  <a:gd name="T76" fmla="*/ 2208 w 2586"/>
                  <a:gd name="T77" fmla="*/ 378 h 2586"/>
                  <a:gd name="T78" fmla="*/ 2328 w 2586"/>
                  <a:gd name="T79" fmla="*/ 520 h 2586"/>
                  <a:gd name="T80" fmla="*/ 2430 w 2586"/>
                  <a:gd name="T81" fmla="*/ 676 h 2586"/>
                  <a:gd name="T82" fmla="*/ 2507 w 2586"/>
                  <a:gd name="T83" fmla="*/ 849 h 2586"/>
                  <a:gd name="T84" fmla="*/ 2559 w 2586"/>
                  <a:gd name="T85" fmla="*/ 1032 h 2586"/>
                  <a:gd name="T86" fmla="*/ 2584 w 2586"/>
                  <a:gd name="T87" fmla="*/ 1227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86" h="2586">
                    <a:moveTo>
                      <a:pt x="2586" y="1293"/>
                    </a:moveTo>
                    <a:lnTo>
                      <a:pt x="2586" y="1293"/>
                    </a:lnTo>
                    <a:lnTo>
                      <a:pt x="2584" y="1359"/>
                    </a:lnTo>
                    <a:lnTo>
                      <a:pt x="2580" y="1425"/>
                    </a:lnTo>
                    <a:lnTo>
                      <a:pt x="2571" y="1489"/>
                    </a:lnTo>
                    <a:lnTo>
                      <a:pt x="2559" y="1554"/>
                    </a:lnTo>
                    <a:lnTo>
                      <a:pt x="2546" y="1617"/>
                    </a:lnTo>
                    <a:lnTo>
                      <a:pt x="2528" y="1678"/>
                    </a:lnTo>
                    <a:lnTo>
                      <a:pt x="2507" y="1737"/>
                    </a:lnTo>
                    <a:lnTo>
                      <a:pt x="2485" y="1795"/>
                    </a:lnTo>
                    <a:lnTo>
                      <a:pt x="2459" y="1853"/>
                    </a:lnTo>
                    <a:lnTo>
                      <a:pt x="2430" y="1910"/>
                    </a:lnTo>
                    <a:lnTo>
                      <a:pt x="2399" y="1963"/>
                    </a:lnTo>
                    <a:lnTo>
                      <a:pt x="2365" y="2016"/>
                    </a:lnTo>
                    <a:lnTo>
                      <a:pt x="2328" y="2066"/>
                    </a:lnTo>
                    <a:lnTo>
                      <a:pt x="2290" y="2116"/>
                    </a:lnTo>
                    <a:lnTo>
                      <a:pt x="2249" y="2162"/>
                    </a:lnTo>
                    <a:lnTo>
                      <a:pt x="2208" y="2208"/>
                    </a:lnTo>
                    <a:lnTo>
                      <a:pt x="2162" y="2249"/>
                    </a:lnTo>
                    <a:lnTo>
                      <a:pt x="2116" y="2290"/>
                    </a:lnTo>
                    <a:lnTo>
                      <a:pt x="2066" y="2328"/>
                    </a:lnTo>
                    <a:lnTo>
                      <a:pt x="2016" y="2365"/>
                    </a:lnTo>
                    <a:lnTo>
                      <a:pt x="1963" y="2399"/>
                    </a:lnTo>
                    <a:lnTo>
                      <a:pt x="1910" y="2430"/>
                    </a:lnTo>
                    <a:lnTo>
                      <a:pt x="1853" y="2459"/>
                    </a:lnTo>
                    <a:lnTo>
                      <a:pt x="1795" y="2485"/>
                    </a:lnTo>
                    <a:lnTo>
                      <a:pt x="1737" y="2507"/>
                    </a:lnTo>
                    <a:lnTo>
                      <a:pt x="1678" y="2528"/>
                    </a:lnTo>
                    <a:lnTo>
                      <a:pt x="1617" y="2546"/>
                    </a:lnTo>
                    <a:lnTo>
                      <a:pt x="1554" y="2559"/>
                    </a:lnTo>
                    <a:lnTo>
                      <a:pt x="1489" y="2571"/>
                    </a:lnTo>
                    <a:lnTo>
                      <a:pt x="1425" y="2580"/>
                    </a:lnTo>
                    <a:lnTo>
                      <a:pt x="1359" y="2584"/>
                    </a:lnTo>
                    <a:lnTo>
                      <a:pt x="1293" y="2586"/>
                    </a:lnTo>
                    <a:lnTo>
                      <a:pt x="1293" y="2586"/>
                    </a:lnTo>
                    <a:lnTo>
                      <a:pt x="1227" y="2584"/>
                    </a:lnTo>
                    <a:lnTo>
                      <a:pt x="1161" y="2580"/>
                    </a:lnTo>
                    <a:lnTo>
                      <a:pt x="1097" y="2571"/>
                    </a:lnTo>
                    <a:lnTo>
                      <a:pt x="1032" y="2559"/>
                    </a:lnTo>
                    <a:lnTo>
                      <a:pt x="969" y="2546"/>
                    </a:lnTo>
                    <a:lnTo>
                      <a:pt x="908" y="2528"/>
                    </a:lnTo>
                    <a:lnTo>
                      <a:pt x="849" y="2507"/>
                    </a:lnTo>
                    <a:lnTo>
                      <a:pt x="791" y="2485"/>
                    </a:lnTo>
                    <a:lnTo>
                      <a:pt x="733" y="2459"/>
                    </a:lnTo>
                    <a:lnTo>
                      <a:pt x="676" y="2430"/>
                    </a:lnTo>
                    <a:lnTo>
                      <a:pt x="623" y="2399"/>
                    </a:lnTo>
                    <a:lnTo>
                      <a:pt x="570" y="2365"/>
                    </a:lnTo>
                    <a:lnTo>
                      <a:pt x="520" y="2328"/>
                    </a:lnTo>
                    <a:lnTo>
                      <a:pt x="470" y="2290"/>
                    </a:lnTo>
                    <a:lnTo>
                      <a:pt x="424" y="2249"/>
                    </a:lnTo>
                    <a:lnTo>
                      <a:pt x="378" y="2208"/>
                    </a:lnTo>
                    <a:lnTo>
                      <a:pt x="337" y="2162"/>
                    </a:lnTo>
                    <a:lnTo>
                      <a:pt x="296" y="2116"/>
                    </a:lnTo>
                    <a:lnTo>
                      <a:pt x="258" y="2066"/>
                    </a:lnTo>
                    <a:lnTo>
                      <a:pt x="221" y="2016"/>
                    </a:lnTo>
                    <a:lnTo>
                      <a:pt x="187" y="1963"/>
                    </a:lnTo>
                    <a:lnTo>
                      <a:pt x="156" y="1910"/>
                    </a:lnTo>
                    <a:lnTo>
                      <a:pt x="127" y="1853"/>
                    </a:lnTo>
                    <a:lnTo>
                      <a:pt x="101" y="1795"/>
                    </a:lnTo>
                    <a:lnTo>
                      <a:pt x="79" y="1737"/>
                    </a:lnTo>
                    <a:lnTo>
                      <a:pt x="58" y="1678"/>
                    </a:lnTo>
                    <a:lnTo>
                      <a:pt x="40" y="1617"/>
                    </a:lnTo>
                    <a:lnTo>
                      <a:pt x="27" y="1554"/>
                    </a:lnTo>
                    <a:lnTo>
                      <a:pt x="15" y="1489"/>
                    </a:lnTo>
                    <a:lnTo>
                      <a:pt x="6" y="1425"/>
                    </a:lnTo>
                    <a:lnTo>
                      <a:pt x="2" y="1359"/>
                    </a:lnTo>
                    <a:lnTo>
                      <a:pt x="0" y="1293"/>
                    </a:lnTo>
                    <a:lnTo>
                      <a:pt x="0" y="1293"/>
                    </a:lnTo>
                    <a:lnTo>
                      <a:pt x="2" y="1227"/>
                    </a:lnTo>
                    <a:lnTo>
                      <a:pt x="6" y="1161"/>
                    </a:lnTo>
                    <a:lnTo>
                      <a:pt x="15" y="1097"/>
                    </a:lnTo>
                    <a:lnTo>
                      <a:pt x="27" y="1032"/>
                    </a:lnTo>
                    <a:lnTo>
                      <a:pt x="40" y="969"/>
                    </a:lnTo>
                    <a:lnTo>
                      <a:pt x="58" y="908"/>
                    </a:lnTo>
                    <a:lnTo>
                      <a:pt x="79" y="849"/>
                    </a:lnTo>
                    <a:lnTo>
                      <a:pt x="101" y="791"/>
                    </a:lnTo>
                    <a:lnTo>
                      <a:pt x="127" y="733"/>
                    </a:lnTo>
                    <a:lnTo>
                      <a:pt x="156" y="676"/>
                    </a:lnTo>
                    <a:lnTo>
                      <a:pt x="187" y="623"/>
                    </a:lnTo>
                    <a:lnTo>
                      <a:pt x="221" y="570"/>
                    </a:lnTo>
                    <a:lnTo>
                      <a:pt x="258" y="520"/>
                    </a:lnTo>
                    <a:lnTo>
                      <a:pt x="296" y="470"/>
                    </a:lnTo>
                    <a:lnTo>
                      <a:pt x="337" y="424"/>
                    </a:lnTo>
                    <a:lnTo>
                      <a:pt x="378" y="378"/>
                    </a:lnTo>
                    <a:lnTo>
                      <a:pt x="424" y="337"/>
                    </a:lnTo>
                    <a:lnTo>
                      <a:pt x="470" y="296"/>
                    </a:lnTo>
                    <a:lnTo>
                      <a:pt x="520" y="258"/>
                    </a:lnTo>
                    <a:lnTo>
                      <a:pt x="570" y="221"/>
                    </a:lnTo>
                    <a:lnTo>
                      <a:pt x="623" y="187"/>
                    </a:lnTo>
                    <a:lnTo>
                      <a:pt x="676" y="156"/>
                    </a:lnTo>
                    <a:lnTo>
                      <a:pt x="733" y="127"/>
                    </a:lnTo>
                    <a:lnTo>
                      <a:pt x="791" y="101"/>
                    </a:lnTo>
                    <a:lnTo>
                      <a:pt x="849" y="79"/>
                    </a:lnTo>
                    <a:lnTo>
                      <a:pt x="908" y="58"/>
                    </a:lnTo>
                    <a:lnTo>
                      <a:pt x="969" y="40"/>
                    </a:lnTo>
                    <a:lnTo>
                      <a:pt x="1032" y="27"/>
                    </a:lnTo>
                    <a:lnTo>
                      <a:pt x="1097" y="15"/>
                    </a:lnTo>
                    <a:lnTo>
                      <a:pt x="1161" y="6"/>
                    </a:lnTo>
                    <a:lnTo>
                      <a:pt x="1227" y="2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359" y="2"/>
                    </a:lnTo>
                    <a:lnTo>
                      <a:pt x="1425" y="6"/>
                    </a:lnTo>
                    <a:lnTo>
                      <a:pt x="1489" y="15"/>
                    </a:lnTo>
                    <a:lnTo>
                      <a:pt x="1554" y="27"/>
                    </a:lnTo>
                    <a:lnTo>
                      <a:pt x="1617" y="40"/>
                    </a:lnTo>
                    <a:lnTo>
                      <a:pt x="1678" y="58"/>
                    </a:lnTo>
                    <a:lnTo>
                      <a:pt x="1737" y="79"/>
                    </a:lnTo>
                    <a:lnTo>
                      <a:pt x="1795" y="101"/>
                    </a:lnTo>
                    <a:lnTo>
                      <a:pt x="1853" y="127"/>
                    </a:lnTo>
                    <a:lnTo>
                      <a:pt x="1910" y="156"/>
                    </a:lnTo>
                    <a:lnTo>
                      <a:pt x="1963" y="187"/>
                    </a:lnTo>
                    <a:lnTo>
                      <a:pt x="2016" y="221"/>
                    </a:lnTo>
                    <a:lnTo>
                      <a:pt x="2066" y="258"/>
                    </a:lnTo>
                    <a:lnTo>
                      <a:pt x="2116" y="296"/>
                    </a:lnTo>
                    <a:lnTo>
                      <a:pt x="2162" y="337"/>
                    </a:lnTo>
                    <a:lnTo>
                      <a:pt x="2208" y="378"/>
                    </a:lnTo>
                    <a:lnTo>
                      <a:pt x="2249" y="424"/>
                    </a:lnTo>
                    <a:lnTo>
                      <a:pt x="2290" y="470"/>
                    </a:lnTo>
                    <a:lnTo>
                      <a:pt x="2328" y="520"/>
                    </a:lnTo>
                    <a:lnTo>
                      <a:pt x="2365" y="570"/>
                    </a:lnTo>
                    <a:lnTo>
                      <a:pt x="2399" y="623"/>
                    </a:lnTo>
                    <a:lnTo>
                      <a:pt x="2430" y="676"/>
                    </a:lnTo>
                    <a:lnTo>
                      <a:pt x="2459" y="733"/>
                    </a:lnTo>
                    <a:lnTo>
                      <a:pt x="2485" y="791"/>
                    </a:lnTo>
                    <a:lnTo>
                      <a:pt x="2507" y="849"/>
                    </a:lnTo>
                    <a:lnTo>
                      <a:pt x="2528" y="908"/>
                    </a:lnTo>
                    <a:lnTo>
                      <a:pt x="2546" y="969"/>
                    </a:lnTo>
                    <a:lnTo>
                      <a:pt x="2559" y="1032"/>
                    </a:lnTo>
                    <a:lnTo>
                      <a:pt x="2571" y="1097"/>
                    </a:lnTo>
                    <a:lnTo>
                      <a:pt x="2580" y="1161"/>
                    </a:lnTo>
                    <a:lnTo>
                      <a:pt x="2584" y="1227"/>
                    </a:lnTo>
                    <a:lnTo>
                      <a:pt x="2586" y="1293"/>
                    </a:lnTo>
                    <a:lnTo>
                      <a:pt x="2586" y="1293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47"/>
              <p:cNvSpPr>
                <a:spLocks/>
              </p:cNvSpPr>
              <p:nvPr/>
            </p:nvSpPr>
            <p:spPr bwMode="auto">
              <a:xfrm>
                <a:off x="3604423" y="2474123"/>
                <a:ext cx="1935155" cy="1935155"/>
              </a:xfrm>
              <a:custGeom>
                <a:avLst/>
                <a:gdLst>
                  <a:gd name="T0" fmla="*/ 3444 w 3448"/>
                  <a:gd name="T1" fmla="*/ 1856 h 3448"/>
                  <a:gd name="T2" fmla="*/ 3413 w 3448"/>
                  <a:gd name="T3" fmla="*/ 2072 h 3448"/>
                  <a:gd name="T4" fmla="*/ 3358 w 3448"/>
                  <a:gd name="T5" fmla="*/ 2276 h 3448"/>
                  <a:gd name="T6" fmla="*/ 3278 w 3448"/>
                  <a:gd name="T7" fmla="*/ 2471 h 3448"/>
                  <a:gd name="T8" fmla="*/ 3176 w 3448"/>
                  <a:gd name="T9" fmla="*/ 2653 h 3448"/>
                  <a:gd name="T10" fmla="*/ 3054 w 3448"/>
                  <a:gd name="T11" fmla="*/ 2821 h 3448"/>
                  <a:gd name="T12" fmla="*/ 2914 w 3448"/>
                  <a:gd name="T13" fmla="*/ 2972 h 3448"/>
                  <a:gd name="T14" fmla="*/ 2756 w 3448"/>
                  <a:gd name="T15" fmla="*/ 3105 h 3448"/>
                  <a:gd name="T16" fmla="*/ 2582 w 3448"/>
                  <a:gd name="T17" fmla="*/ 3220 h 3448"/>
                  <a:gd name="T18" fmla="*/ 2395 w 3448"/>
                  <a:gd name="T19" fmla="*/ 3313 h 3448"/>
                  <a:gd name="T20" fmla="*/ 2196 w 3448"/>
                  <a:gd name="T21" fmla="*/ 3382 h 3448"/>
                  <a:gd name="T22" fmla="*/ 1986 w 3448"/>
                  <a:gd name="T23" fmla="*/ 3429 h 3448"/>
                  <a:gd name="T24" fmla="*/ 1769 w 3448"/>
                  <a:gd name="T25" fmla="*/ 3448 h 3448"/>
                  <a:gd name="T26" fmla="*/ 1592 w 3448"/>
                  <a:gd name="T27" fmla="*/ 3444 h 3448"/>
                  <a:gd name="T28" fmla="*/ 1376 w 3448"/>
                  <a:gd name="T29" fmla="*/ 3413 h 3448"/>
                  <a:gd name="T30" fmla="*/ 1172 w 3448"/>
                  <a:gd name="T31" fmla="*/ 3358 h 3448"/>
                  <a:gd name="T32" fmla="*/ 977 w 3448"/>
                  <a:gd name="T33" fmla="*/ 3278 h 3448"/>
                  <a:gd name="T34" fmla="*/ 795 w 3448"/>
                  <a:gd name="T35" fmla="*/ 3176 h 3448"/>
                  <a:gd name="T36" fmla="*/ 627 w 3448"/>
                  <a:gd name="T37" fmla="*/ 3054 h 3448"/>
                  <a:gd name="T38" fmla="*/ 476 w 3448"/>
                  <a:gd name="T39" fmla="*/ 2914 h 3448"/>
                  <a:gd name="T40" fmla="*/ 343 w 3448"/>
                  <a:gd name="T41" fmla="*/ 2756 h 3448"/>
                  <a:gd name="T42" fmla="*/ 228 w 3448"/>
                  <a:gd name="T43" fmla="*/ 2582 h 3448"/>
                  <a:gd name="T44" fmla="*/ 135 w 3448"/>
                  <a:gd name="T45" fmla="*/ 2395 h 3448"/>
                  <a:gd name="T46" fmla="*/ 66 w 3448"/>
                  <a:gd name="T47" fmla="*/ 2196 h 3448"/>
                  <a:gd name="T48" fmla="*/ 19 w 3448"/>
                  <a:gd name="T49" fmla="*/ 1986 h 3448"/>
                  <a:gd name="T50" fmla="*/ 0 w 3448"/>
                  <a:gd name="T51" fmla="*/ 1769 h 3448"/>
                  <a:gd name="T52" fmla="*/ 4 w 3448"/>
                  <a:gd name="T53" fmla="*/ 1592 h 3448"/>
                  <a:gd name="T54" fmla="*/ 35 w 3448"/>
                  <a:gd name="T55" fmla="*/ 1376 h 3448"/>
                  <a:gd name="T56" fmla="*/ 90 w 3448"/>
                  <a:gd name="T57" fmla="*/ 1172 h 3448"/>
                  <a:gd name="T58" fmla="*/ 170 w 3448"/>
                  <a:gd name="T59" fmla="*/ 977 h 3448"/>
                  <a:gd name="T60" fmla="*/ 272 w 3448"/>
                  <a:gd name="T61" fmla="*/ 795 h 3448"/>
                  <a:gd name="T62" fmla="*/ 394 w 3448"/>
                  <a:gd name="T63" fmla="*/ 627 h 3448"/>
                  <a:gd name="T64" fmla="*/ 534 w 3448"/>
                  <a:gd name="T65" fmla="*/ 476 h 3448"/>
                  <a:gd name="T66" fmla="*/ 692 w 3448"/>
                  <a:gd name="T67" fmla="*/ 343 h 3448"/>
                  <a:gd name="T68" fmla="*/ 866 w 3448"/>
                  <a:gd name="T69" fmla="*/ 228 h 3448"/>
                  <a:gd name="T70" fmla="*/ 1053 w 3448"/>
                  <a:gd name="T71" fmla="*/ 135 h 3448"/>
                  <a:gd name="T72" fmla="*/ 1252 w 3448"/>
                  <a:gd name="T73" fmla="*/ 66 h 3448"/>
                  <a:gd name="T74" fmla="*/ 1462 w 3448"/>
                  <a:gd name="T75" fmla="*/ 19 h 3448"/>
                  <a:gd name="T76" fmla="*/ 1679 w 3448"/>
                  <a:gd name="T77" fmla="*/ 0 h 3448"/>
                  <a:gd name="T78" fmla="*/ 1856 w 3448"/>
                  <a:gd name="T79" fmla="*/ 4 h 3448"/>
                  <a:gd name="T80" fmla="*/ 2072 w 3448"/>
                  <a:gd name="T81" fmla="*/ 35 h 3448"/>
                  <a:gd name="T82" fmla="*/ 2276 w 3448"/>
                  <a:gd name="T83" fmla="*/ 90 h 3448"/>
                  <a:gd name="T84" fmla="*/ 2471 w 3448"/>
                  <a:gd name="T85" fmla="*/ 170 h 3448"/>
                  <a:gd name="T86" fmla="*/ 2653 w 3448"/>
                  <a:gd name="T87" fmla="*/ 272 h 3448"/>
                  <a:gd name="T88" fmla="*/ 2821 w 3448"/>
                  <a:gd name="T89" fmla="*/ 394 h 3448"/>
                  <a:gd name="T90" fmla="*/ 2972 w 3448"/>
                  <a:gd name="T91" fmla="*/ 534 h 3448"/>
                  <a:gd name="T92" fmla="*/ 3105 w 3448"/>
                  <a:gd name="T93" fmla="*/ 692 h 3448"/>
                  <a:gd name="T94" fmla="*/ 3220 w 3448"/>
                  <a:gd name="T95" fmla="*/ 866 h 3448"/>
                  <a:gd name="T96" fmla="*/ 3313 w 3448"/>
                  <a:gd name="T97" fmla="*/ 1053 h 3448"/>
                  <a:gd name="T98" fmla="*/ 3382 w 3448"/>
                  <a:gd name="T99" fmla="*/ 1252 h 3448"/>
                  <a:gd name="T100" fmla="*/ 3429 w 3448"/>
                  <a:gd name="T101" fmla="*/ 1462 h 3448"/>
                  <a:gd name="T102" fmla="*/ 3448 w 3448"/>
                  <a:gd name="T103" fmla="*/ 1679 h 3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448" h="3448">
                    <a:moveTo>
                      <a:pt x="3448" y="1724"/>
                    </a:moveTo>
                    <a:lnTo>
                      <a:pt x="3448" y="1724"/>
                    </a:lnTo>
                    <a:lnTo>
                      <a:pt x="3448" y="1769"/>
                    </a:lnTo>
                    <a:lnTo>
                      <a:pt x="3447" y="1813"/>
                    </a:lnTo>
                    <a:lnTo>
                      <a:pt x="3444" y="1856"/>
                    </a:lnTo>
                    <a:lnTo>
                      <a:pt x="3439" y="1900"/>
                    </a:lnTo>
                    <a:lnTo>
                      <a:pt x="3434" y="1943"/>
                    </a:lnTo>
                    <a:lnTo>
                      <a:pt x="3429" y="1986"/>
                    </a:lnTo>
                    <a:lnTo>
                      <a:pt x="3421" y="2030"/>
                    </a:lnTo>
                    <a:lnTo>
                      <a:pt x="3413" y="2072"/>
                    </a:lnTo>
                    <a:lnTo>
                      <a:pt x="3405" y="2114"/>
                    </a:lnTo>
                    <a:lnTo>
                      <a:pt x="3394" y="2156"/>
                    </a:lnTo>
                    <a:lnTo>
                      <a:pt x="3382" y="2196"/>
                    </a:lnTo>
                    <a:lnTo>
                      <a:pt x="3371" y="2236"/>
                    </a:lnTo>
                    <a:lnTo>
                      <a:pt x="3358" y="2276"/>
                    </a:lnTo>
                    <a:lnTo>
                      <a:pt x="3344" y="2317"/>
                    </a:lnTo>
                    <a:lnTo>
                      <a:pt x="3329" y="2357"/>
                    </a:lnTo>
                    <a:lnTo>
                      <a:pt x="3313" y="2395"/>
                    </a:lnTo>
                    <a:lnTo>
                      <a:pt x="3295" y="2434"/>
                    </a:lnTo>
                    <a:lnTo>
                      <a:pt x="3278" y="2471"/>
                    </a:lnTo>
                    <a:lnTo>
                      <a:pt x="3260" y="2510"/>
                    </a:lnTo>
                    <a:lnTo>
                      <a:pt x="3241" y="2545"/>
                    </a:lnTo>
                    <a:lnTo>
                      <a:pt x="3220" y="2582"/>
                    </a:lnTo>
                    <a:lnTo>
                      <a:pt x="3199" y="2618"/>
                    </a:lnTo>
                    <a:lnTo>
                      <a:pt x="3176" y="2653"/>
                    </a:lnTo>
                    <a:lnTo>
                      <a:pt x="3154" y="2688"/>
                    </a:lnTo>
                    <a:lnTo>
                      <a:pt x="3130" y="2722"/>
                    </a:lnTo>
                    <a:lnTo>
                      <a:pt x="3105" y="2756"/>
                    </a:lnTo>
                    <a:lnTo>
                      <a:pt x="3081" y="2788"/>
                    </a:lnTo>
                    <a:lnTo>
                      <a:pt x="3054" y="2821"/>
                    </a:lnTo>
                    <a:lnTo>
                      <a:pt x="3028" y="2853"/>
                    </a:lnTo>
                    <a:lnTo>
                      <a:pt x="3001" y="2883"/>
                    </a:lnTo>
                    <a:lnTo>
                      <a:pt x="2972" y="2914"/>
                    </a:lnTo>
                    <a:lnTo>
                      <a:pt x="2943" y="2943"/>
                    </a:lnTo>
                    <a:lnTo>
                      <a:pt x="2914" y="2972"/>
                    </a:lnTo>
                    <a:lnTo>
                      <a:pt x="2883" y="3001"/>
                    </a:lnTo>
                    <a:lnTo>
                      <a:pt x="2853" y="3028"/>
                    </a:lnTo>
                    <a:lnTo>
                      <a:pt x="2821" y="3054"/>
                    </a:lnTo>
                    <a:lnTo>
                      <a:pt x="2788" y="3081"/>
                    </a:lnTo>
                    <a:lnTo>
                      <a:pt x="2756" y="3105"/>
                    </a:lnTo>
                    <a:lnTo>
                      <a:pt x="2722" y="3130"/>
                    </a:lnTo>
                    <a:lnTo>
                      <a:pt x="2688" y="3154"/>
                    </a:lnTo>
                    <a:lnTo>
                      <a:pt x="2653" y="3176"/>
                    </a:lnTo>
                    <a:lnTo>
                      <a:pt x="2618" y="3199"/>
                    </a:lnTo>
                    <a:lnTo>
                      <a:pt x="2582" y="3220"/>
                    </a:lnTo>
                    <a:lnTo>
                      <a:pt x="2545" y="3241"/>
                    </a:lnTo>
                    <a:lnTo>
                      <a:pt x="2510" y="3260"/>
                    </a:lnTo>
                    <a:lnTo>
                      <a:pt x="2471" y="3278"/>
                    </a:lnTo>
                    <a:lnTo>
                      <a:pt x="2434" y="3295"/>
                    </a:lnTo>
                    <a:lnTo>
                      <a:pt x="2395" y="3313"/>
                    </a:lnTo>
                    <a:lnTo>
                      <a:pt x="2357" y="3329"/>
                    </a:lnTo>
                    <a:lnTo>
                      <a:pt x="2317" y="3344"/>
                    </a:lnTo>
                    <a:lnTo>
                      <a:pt x="2276" y="3358"/>
                    </a:lnTo>
                    <a:lnTo>
                      <a:pt x="2236" y="3371"/>
                    </a:lnTo>
                    <a:lnTo>
                      <a:pt x="2196" y="3382"/>
                    </a:lnTo>
                    <a:lnTo>
                      <a:pt x="2156" y="3394"/>
                    </a:lnTo>
                    <a:lnTo>
                      <a:pt x="2114" y="3405"/>
                    </a:lnTo>
                    <a:lnTo>
                      <a:pt x="2072" y="3413"/>
                    </a:lnTo>
                    <a:lnTo>
                      <a:pt x="2030" y="3421"/>
                    </a:lnTo>
                    <a:lnTo>
                      <a:pt x="1986" y="3429"/>
                    </a:lnTo>
                    <a:lnTo>
                      <a:pt x="1943" y="3434"/>
                    </a:lnTo>
                    <a:lnTo>
                      <a:pt x="1900" y="3439"/>
                    </a:lnTo>
                    <a:lnTo>
                      <a:pt x="1856" y="3444"/>
                    </a:lnTo>
                    <a:lnTo>
                      <a:pt x="1813" y="3447"/>
                    </a:lnTo>
                    <a:lnTo>
                      <a:pt x="1769" y="3448"/>
                    </a:lnTo>
                    <a:lnTo>
                      <a:pt x="1724" y="3448"/>
                    </a:lnTo>
                    <a:lnTo>
                      <a:pt x="1724" y="3448"/>
                    </a:lnTo>
                    <a:lnTo>
                      <a:pt x="1679" y="3448"/>
                    </a:lnTo>
                    <a:lnTo>
                      <a:pt x="1635" y="3447"/>
                    </a:lnTo>
                    <a:lnTo>
                      <a:pt x="1592" y="3444"/>
                    </a:lnTo>
                    <a:lnTo>
                      <a:pt x="1547" y="3439"/>
                    </a:lnTo>
                    <a:lnTo>
                      <a:pt x="1505" y="3434"/>
                    </a:lnTo>
                    <a:lnTo>
                      <a:pt x="1462" y="3429"/>
                    </a:lnTo>
                    <a:lnTo>
                      <a:pt x="1418" y="3421"/>
                    </a:lnTo>
                    <a:lnTo>
                      <a:pt x="1376" y="3413"/>
                    </a:lnTo>
                    <a:lnTo>
                      <a:pt x="1334" y="3405"/>
                    </a:lnTo>
                    <a:lnTo>
                      <a:pt x="1292" y="3394"/>
                    </a:lnTo>
                    <a:lnTo>
                      <a:pt x="1252" y="3382"/>
                    </a:lnTo>
                    <a:lnTo>
                      <a:pt x="1212" y="3371"/>
                    </a:lnTo>
                    <a:lnTo>
                      <a:pt x="1172" y="3358"/>
                    </a:lnTo>
                    <a:lnTo>
                      <a:pt x="1131" y="3344"/>
                    </a:lnTo>
                    <a:lnTo>
                      <a:pt x="1091" y="3329"/>
                    </a:lnTo>
                    <a:lnTo>
                      <a:pt x="1053" y="3313"/>
                    </a:lnTo>
                    <a:lnTo>
                      <a:pt x="1014" y="3295"/>
                    </a:lnTo>
                    <a:lnTo>
                      <a:pt x="977" y="3278"/>
                    </a:lnTo>
                    <a:lnTo>
                      <a:pt x="938" y="3260"/>
                    </a:lnTo>
                    <a:lnTo>
                      <a:pt x="903" y="3241"/>
                    </a:lnTo>
                    <a:lnTo>
                      <a:pt x="866" y="3220"/>
                    </a:lnTo>
                    <a:lnTo>
                      <a:pt x="830" y="3199"/>
                    </a:lnTo>
                    <a:lnTo>
                      <a:pt x="795" y="3176"/>
                    </a:lnTo>
                    <a:lnTo>
                      <a:pt x="760" y="3154"/>
                    </a:lnTo>
                    <a:lnTo>
                      <a:pt x="726" y="3130"/>
                    </a:lnTo>
                    <a:lnTo>
                      <a:pt x="692" y="3105"/>
                    </a:lnTo>
                    <a:lnTo>
                      <a:pt x="660" y="3081"/>
                    </a:lnTo>
                    <a:lnTo>
                      <a:pt x="627" y="3054"/>
                    </a:lnTo>
                    <a:lnTo>
                      <a:pt x="595" y="3028"/>
                    </a:lnTo>
                    <a:lnTo>
                      <a:pt x="565" y="3001"/>
                    </a:lnTo>
                    <a:lnTo>
                      <a:pt x="534" y="2972"/>
                    </a:lnTo>
                    <a:lnTo>
                      <a:pt x="505" y="2943"/>
                    </a:lnTo>
                    <a:lnTo>
                      <a:pt x="476" y="2914"/>
                    </a:lnTo>
                    <a:lnTo>
                      <a:pt x="447" y="2883"/>
                    </a:lnTo>
                    <a:lnTo>
                      <a:pt x="420" y="2853"/>
                    </a:lnTo>
                    <a:lnTo>
                      <a:pt x="394" y="2821"/>
                    </a:lnTo>
                    <a:lnTo>
                      <a:pt x="367" y="2788"/>
                    </a:lnTo>
                    <a:lnTo>
                      <a:pt x="343" y="2756"/>
                    </a:lnTo>
                    <a:lnTo>
                      <a:pt x="318" y="2722"/>
                    </a:lnTo>
                    <a:lnTo>
                      <a:pt x="294" y="2688"/>
                    </a:lnTo>
                    <a:lnTo>
                      <a:pt x="272" y="2653"/>
                    </a:lnTo>
                    <a:lnTo>
                      <a:pt x="249" y="2618"/>
                    </a:lnTo>
                    <a:lnTo>
                      <a:pt x="228" y="2582"/>
                    </a:lnTo>
                    <a:lnTo>
                      <a:pt x="207" y="2545"/>
                    </a:lnTo>
                    <a:lnTo>
                      <a:pt x="188" y="2510"/>
                    </a:lnTo>
                    <a:lnTo>
                      <a:pt x="170" y="2471"/>
                    </a:lnTo>
                    <a:lnTo>
                      <a:pt x="153" y="2434"/>
                    </a:lnTo>
                    <a:lnTo>
                      <a:pt x="135" y="2395"/>
                    </a:lnTo>
                    <a:lnTo>
                      <a:pt x="119" y="2357"/>
                    </a:lnTo>
                    <a:lnTo>
                      <a:pt x="104" y="2317"/>
                    </a:lnTo>
                    <a:lnTo>
                      <a:pt x="90" y="2276"/>
                    </a:lnTo>
                    <a:lnTo>
                      <a:pt x="77" y="2236"/>
                    </a:lnTo>
                    <a:lnTo>
                      <a:pt x="66" y="2196"/>
                    </a:lnTo>
                    <a:lnTo>
                      <a:pt x="54" y="2156"/>
                    </a:lnTo>
                    <a:lnTo>
                      <a:pt x="43" y="2114"/>
                    </a:lnTo>
                    <a:lnTo>
                      <a:pt x="35" y="2072"/>
                    </a:lnTo>
                    <a:lnTo>
                      <a:pt x="27" y="2030"/>
                    </a:lnTo>
                    <a:lnTo>
                      <a:pt x="19" y="1986"/>
                    </a:lnTo>
                    <a:lnTo>
                      <a:pt x="14" y="1943"/>
                    </a:lnTo>
                    <a:lnTo>
                      <a:pt x="9" y="1900"/>
                    </a:lnTo>
                    <a:lnTo>
                      <a:pt x="4" y="1856"/>
                    </a:lnTo>
                    <a:lnTo>
                      <a:pt x="1" y="1813"/>
                    </a:lnTo>
                    <a:lnTo>
                      <a:pt x="0" y="1769"/>
                    </a:lnTo>
                    <a:lnTo>
                      <a:pt x="0" y="1724"/>
                    </a:lnTo>
                    <a:lnTo>
                      <a:pt x="0" y="1724"/>
                    </a:lnTo>
                    <a:lnTo>
                      <a:pt x="0" y="1679"/>
                    </a:lnTo>
                    <a:lnTo>
                      <a:pt x="1" y="1635"/>
                    </a:lnTo>
                    <a:lnTo>
                      <a:pt x="4" y="1592"/>
                    </a:lnTo>
                    <a:lnTo>
                      <a:pt x="9" y="1547"/>
                    </a:lnTo>
                    <a:lnTo>
                      <a:pt x="14" y="1505"/>
                    </a:lnTo>
                    <a:lnTo>
                      <a:pt x="19" y="1462"/>
                    </a:lnTo>
                    <a:lnTo>
                      <a:pt x="27" y="1418"/>
                    </a:lnTo>
                    <a:lnTo>
                      <a:pt x="35" y="1376"/>
                    </a:lnTo>
                    <a:lnTo>
                      <a:pt x="43" y="1334"/>
                    </a:lnTo>
                    <a:lnTo>
                      <a:pt x="54" y="1292"/>
                    </a:lnTo>
                    <a:lnTo>
                      <a:pt x="66" y="1252"/>
                    </a:lnTo>
                    <a:lnTo>
                      <a:pt x="77" y="1212"/>
                    </a:lnTo>
                    <a:lnTo>
                      <a:pt x="90" y="1172"/>
                    </a:lnTo>
                    <a:lnTo>
                      <a:pt x="104" y="1131"/>
                    </a:lnTo>
                    <a:lnTo>
                      <a:pt x="119" y="1091"/>
                    </a:lnTo>
                    <a:lnTo>
                      <a:pt x="135" y="1053"/>
                    </a:lnTo>
                    <a:lnTo>
                      <a:pt x="153" y="1014"/>
                    </a:lnTo>
                    <a:lnTo>
                      <a:pt x="170" y="977"/>
                    </a:lnTo>
                    <a:lnTo>
                      <a:pt x="188" y="938"/>
                    </a:lnTo>
                    <a:lnTo>
                      <a:pt x="207" y="903"/>
                    </a:lnTo>
                    <a:lnTo>
                      <a:pt x="228" y="866"/>
                    </a:lnTo>
                    <a:lnTo>
                      <a:pt x="249" y="830"/>
                    </a:lnTo>
                    <a:lnTo>
                      <a:pt x="272" y="795"/>
                    </a:lnTo>
                    <a:lnTo>
                      <a:pt x="294" y="760"/>
                    </a:lnTo>
                    <a:lnTo>
                      <a:pt x="318" y="726"/>
                    </a:lnTo>
                    <a:lnTo>
                      <a:pt x="343" y="692"/>
                    </a:lnTo>
                    <a:lnTo>
                      <a:pt x="367" y="660"/>
                    </a:lnTo>
                    <a:lnTo>
                      <a:pt x="394" y="627"/>
                    </a:lnTo>
                    <a:lnTo>
                      <a:pt x="420" y="595"/>
                    </a:lnTo>
                    <a:lnTo>
                      <a:pt x="447" y="565"/>
                    </a:lnTo>
                    <a:lnTo>
                      <a:pt x="476" y="534"/>
                    </a:lnTo>
                    <a:lnTo>
                      <a:pt x="505" y="505"/>
                    </a:lnTo>
                    <a:lnTo>
                      <a:pt x="534" y="476"/>
                    </a:lnTo>
                    <a:lnTo>
                      <a:pt x="565" y="447"/>
                    </a:lnTo>
                    <a:lnTo>
                      <a:pt x="595" y="420"/>
                    </a:lnTo>
                    <a:lnTo>
                      <a:pt x="627" y="394"/>
                    </a:lnTo>
                    <a:lnTo>
                      <a:pt x="660" y="367"/>
                    </a:lnTo>
                    <a:lnTo>
                      <a:pt x="692" y="343"/>
                    </a:lnTo>
                    <a:lnTo>
                      <a:pt x="726" y="318"/>
                    </a:lnTo>
                    <a:lnTo>
                      <a:pt x="760" y="294"/>
                    </a:lnTo>
                    <a:lnTo>
                      <a:pt x="795" y="272"/>
                    </a:lnTo>
                    <a:lnTo>
                      <a:pt x="830" y="249"/>
                    </a:lnTo>
                    <a:lnTo>
                      <a:pt x="866" y="228"/>
                    </a:lnTo>
                    <a:lnTo>
                      <a:pt x="903" y="207"/>
                    </a:lnTo>
                    <a:lnTo>
                      <a:pt x="938" y="188"/>
                    </a:lnTo>
                    <a:lnTo>
                      <a:pt x="977" y="170"/>
                    </a:lnTo>
                    <a:lnTo>
                      <a:pt x="1014" y="153"/>
                    </a:lnTo>
                    <a:lnTo>
                      <a:pt x="1053" y="135"/>
                    </a:lnTo>
                    <a:lnTo>
                      <a:pt x="1091" y="119"/>
                    </a:lnTo>
                    <a:lnTo>
                      <a:pt x="1131" y="104"/>
                    </a:lnTo>
                    <a:lnTo>
                      <a:pt x="1172" y="90"/>
                    </a:lnTo>
                    <a:lnTo>
                      <a:pt x="1212" y="77"/>
                    </a:lnTo>
                    <a:lnTo>
                      <a:pt x="1252" y="66"/>
                    </a:lnTo>
                    <a:lnTo>
                      <a:pt x="1292" y="54"/>
                    </a:lnTo>
                    <a:lnTo>
                      <a:pt x="1334" y="43"/>
                    </a:lnTo>
                    <a:lnTo>
                      <a:pt x="1376" y="35"/>
                    </a:lnTo>
                    <a:lnTo>
                      <a:pt x="1418" y="27"/>
                    </a:lnTo>
                    <a:lnTo>
                      <a:pt x="1462" y="19"/>
                    </a:lnTo>
                    <a:lnTo>
                      <a:pt x="1505" y="14"/>
                    </a:lnTo>
                    <a:lnTo>
                      <a:pt x="1547" y="9"/>
                    </a:lnTo>
                    <a:lnTo>
                      <a:pt x="1592" y="4"/>
                    </a:lnTo>
                    <a:lnTo>
                      <a:pt x="1635" y="1"/>
                    </a:lnTo>
                    <a:lnTo>
                      <a:pt x="1679" y="0"/>
                    </a:lnTo>
                    <a:lnTo>
                      <a:pt x="1724" y="0"/>
                    </a:lnTo>
                    <a:lnTo>
                      <a:pt x="1724" y="0"/>
                    </a:lnTo>
                    <a:lnTo>
                      <a:pt x="1769" y="0"/>
                    </a:lnTo>
                    <a:lnTo>
                      <a:pt x="1813" y="1"/>
                    </a:lnTo>
                    <a:lnTo>
                      <a:pt x="1856" y="4"/>
                    </a:lnTo>
                    <a:lnTo>
                      <a:pt x="1900" y="9"/>
                    </a:lnTo>
                    <a:lnTo>
                      <a:pt x="1943" y="14"/>
                    </a:lnTo>
                    <a:lnTo>
                      <a:pt x="1986" y="19"/>
                    </a:lnTo>
                    <a:lnTo>
                      <a:pt x="2030" y="27"/>
                    </a:lnTo>
                    <a:lnTo>
                      <a:pt x="2072" y="35"/>
                    </a:lnTo>
                    <a:lnTo>
                      <a:pt x="2114" y="43"/>
                    </a:lnTo>
                    <a:lnTo>
                      <a:pt x="2156" y="54"/>
                    </a:lnTo>
                    <a:lnTo>
                      <a:pt x="2196" y="66"/>
                    </a:lnTo>
                    <a:lnTo>
                      <a:pt x="2236" y="77"/>
                    </a:lnTo>
                    <a:lnTo>
                      <a:pt x="2276" y="90"/>
                    </a:lnTo>
                    <a:lnTo>
                      <a:pt x="2317" y="104"/>
                    </a:lnTo>
                    <a:lnTo>
                      <a:pt x="2357" y="119"/>
                    </a:lnTo>
                    <a:lnTo>
                      <a:pt x="2395" y="135"/>
                    </a:lnTo>
                    <a:lnTo>
                      <a:pt x="2434" y="153"/>
                    </a:lnTo>
                    <a:lnTo>
                      <a:pt x="2471" y="170"/>
                    </a:lnTo>
                    <a:lnTo>
                      <a:pt x="2510" y="188"/>
                    </a:lnTo>
                    <a:lnTo>
                      <a:pt x="2545" y="207"/>
                    </a:lnTo>
                    <a:lnTo>
                      <a:pt x="2582" y="228"/>
                    </a:lnTo>
                    <a:lnTo>
                      <a:pt x="2618" y="249"/>
                    </a:lnTo>
                    <a:lnTo>
                      <a:pt x="2653" y="272"/>
                    </a:lnTo>
                    <a:lnTo>
                      <a:pt x="2688" y="294"/>
                    </a:lnTo>
                    <a:lnTo>
                      <a:pt x="2722" y="318"/>
                    </a:lnTo>
                    <a:lnTo>
                      <a:pt x="2756" y="343"/>
                    </a:lnTo>
                    <a:lnTo>
                      <a:pt x="2788" y="367"/>
                    </a:lnTo>
                    <a:lnTo>
                      <a:pt x="2821" y="394"/>
                    </a:lnTo>
                    <a:lnTo>
                      <a:pt x="2853" y="420"/>
                    </a:lnTo>
                    <a:lnTo>
                      <a:pt x="2883" y="447"/>
                    </a:lnTo>
                    <a:lnTo>
                      <a:pt x="2914" y="476"/>
                    </a:lnTo>
                    <a:lnTo>
                      <a:pt x="2943" y="505"/>
                    </a:lnTo>
                    <a:lnTo>
                      <a:pt x="2972" y="534"/>
                    </a:lnTo>
                    <a:lnTo>
                      <a:pt x="3001" y="565"/>
                    </a:lnTo>
                    <a:lnTo>
                      <a:pt x="3028" y="595"/>
                    </a:lnTo>
                    <a:lnTo>
                      <a:pt x="3054" y="627"/>
                    </a:lnTo>
                    <a:lnTo>
                      <a:pt x="3081" y="660"/>
                    </a:lnTo>
                    <a:lnTo>
                      <a:pt x="3105" y="692"/>
                    </a:lnTo>
                    <a:lnTo>
                      <a:pt x="3130" y="726"/>
                    </a:lnTo>
                    <a:lnTo>
                      <a:pt x="3154" y="760"/>
                    </a:lnTo>
                    <a:lnTo>
                      <a:pt x="3176" y="795"/>
                    </a:lnTo>
                    <a:lnTo>
                      <a:pt x="3199" y="830"/>
                    </a:lnTo>
                    <a:lnTo>
                      <a:pt x="3220" y="866"/>
                    </a:lnTo>
                    <a:lnTo>
                      <a:pt x="3241" y="903"/>
                    </a:lnTo>
                    <a:lnTo>
                      <a:pt x="3260" y="938"/>
                    </a:lnTo>
                    <a:lnTo>
                      <a:pt x="3278" y="977"/>
                    </a:lnTo>
                    <a:lnTo>
                      <a:pt x="3295" y="1014"/>
                    </a:lnTo>
                    <a:lnTo>
                      <a:pt x="3313" y="1053"/>
                    </a:lnTo>
                    <a:lnTo>
                      <a:pt x="3329" y="1091"/>
                    </a:lnTo>
                    <a:lnTo>
                      <a:pt x="3344" y="1131"/>
                    </a:lnTo>
                    <a:lnTo>
                      <a:pt x="3358" y="1172"/>
                    </a:lnTo>
                    <a:lnTo>
                      <a:pt x="3371" y="1212"/>
                    </a:lnTo>
                    <a:lnTo>
                      <a:pt x="3382" y="1252"/>
                    </a:lnTo>
                    <a:lnTo>
                      <a:pt x="3394" y="1292"/>
                    </a:lnTo>
                    <a:lnTo>
                      <a:pt x="3405" y="1334"/>
                    </a:lnTo>
                    <a:lnTo>
                      <a:pt x="3413" y="1376"/>
                    </a:lnTo>
                    <a:lnTo>
                      <a:pt x="3421" y="1418"/>
                    </a:lnTo>
                    <a:lnTo>
                      <a:pt x="3429" y="1462"/>
                    </a:lnTo>
                    <a:lnTo>
                      <a:pt x="3434" y="1505"/>
                    </a:lnTo>
                    <a:lnTo>
                      <a:pt x="3439" y="1547"/>
                    </a:lnTo>
                    <a:lnTo>
                      <a:pt x="3444" y="1592"/>
                    </a:lnTo>
                    <a:lnTo>
                      <a:pt x="3447" y="1635"/>
                    </a:lnTo>
                    <a:lnTo>
                      <a:pt x="3448" y="1679"/>
                    </a:lnTo>
                    <a:lnTo>
                      <a:pt x="3448" y="1724"/>
                    </a:lnTo>
                    <a:lnTo>
                      <a:pt x="3448" y="1724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48"/>
              <p:cNvSpPr>
                <a:spLocks/>
              </p:cNvSpPr>
              <p:nvPr/>
            </p:nvSpPr>
            <p:spPr bwMode="auto">
              <a:xfrm>
                <a:off x="3361967" y="2231667"/>
                <a:ext cx="2420066" cy="2420066"/>
              </a:xfrm>
              <a:custGeom>
                <a:avLst/>
                <a:gdLst>
                  <a:gd name="T0" fmla="*/ 4306 w 4312"/>
                  <a:gd name="T1" fmla="*/ 2322 h 4312"/>
                  <a:gd name="T2" fmla="*/ 4269 w 4312"/>
                  <a:gd name="T3" fmla="*/ 2591 h 4312"/>
                  <a:gd name="T4" fmla="*/ 4199 w 4312"/>
                  <a:gd name="T5" fmla="*/ 2848 h 4312"/>
                  <a:gd name="T6" fmla="*/ 4099 w 4312"/>
                  <a:gd name="T7" fmla="*/ 3091 h 4312"/>
                  <a:gd name="T8" fmla="*/ 3972 w 4312"/>
                  <a:gd name="T9" fmla="*/ 3319 h 4312"/>
                  <a:gd name="T10" fmla="*/ 3819 w 4312"/>
                  <a:gd name="T11" fmla="*/ 3528 h 4312"/>
                  <a:gd name="T12" fmla="*/ 3644 w 4312"/>
                  <a:gd name="T13" fmla="*/ 3716 h 4312"/>
                  <a:gd name="T14" fmla="*/ 3446 w 4312"/>
                  <a:gd name="T15" fmla="*/ 3884 h 4312"/>
                  <a:gd name="T16" fmla="*/ 3230 w 4312"/>
                  <a:gd name="T17" fmla="*/ 4027 h 4312"/>
                  <a:gd name="T18" fmla="*/ 2995 w 4312"/>
                  <a:gd name="T19" fmla="*/ 4143 h 4312"/>
                  <a:gd name="T20" fmla="*/ 2747 w 4312"/>
                  <a:gd name="T21" fmla="*/ 4230 h 4312"/>
                  <a:gd name="T22" fmla="*/ 2484 w 4312"/>
                  <a:gd name="T23" fmla="*/ 4288 h 4312"/>
                  <a:gd name="T24" fmla="*/ 2212 w 4312"/>
                  <a:gd name="T25" fmla="*/ 4312 h 4312"/>
                  <a:gd name="T26" fmla="*/ 1990 w 4312"/>
                  <a:gd name="T27" fmla="*/ 4306 h 4312"/>
                  <a:gd name="T28" fmla="*/ 1721 w 4312"/>
                  <a:gd name="T29" fmla="*/ 4269 h 4312"/>
                  <a:gd name="T30" fmla="*/ 1464 w 4312"/>
                  <a:gd name="T31" fmla="*/ 4199 h 4312"/>
                  <a:gd name="T32" fmla="*/ 1221 w 4312"/>
                  <a:gd name="T33" fmla="*/ 4099 h 4312"/>
                  <a:gd name="T34" fmla="*/ 993 w 4312"/>
                  <a:gd name="T35" fmla="*/ 3972 h 4312"/>
                  <a:gd name="T36" fmla="*/ 784 w 4312"/>
                  <a:gd name="T37" fmla="*/ 3819 h 4312"/>
                  <a:gd name="T38" fmla="*/ 596 w 4312"/>
                  <a:gd name="T39" fmla="*/ 3644 h 4312"/>
                  <a:gd name="T40" fmla="*/ 428 w 4312"/>
                  <a:gd name="T41" fmla="*/ 3446 h 4312"/>
                  <a:gd name="T42" fmla="*/ 285 w 4312"/>
                  <a:gd name="T43" fmla="*/ 3230 h 4312"/>
                  <a:gd name="T44" fmla="*/ 169 w 4312"/>
                  <a:gd name="T45" fmla="*/ 2995 h 4312"/>
                  <a:gd name="T46" fmla="*/ 82 w 4312"/>
                  <a:gd name="T47" fmla="*/ 2747 h 4312"/>
                  <a:gd name="T48" fmla="*/ 24 w 4312"/>
                  <a:gd name="T49" fmla="*/ 2484 h 4312"/>
                  <a:gd name="T50" fmla="*/ 0 w 4312"/>
                  <a:gd name="T51" fmla="*/ 2212 h 4312"/>
                  <a:gd name="T52" fmla="*/ 6 w 4312"/>
                  <a:gd name="T53" fmla="*/ 1990 h 4312"/>
                  <a:gd name="T54" fmla="*/ 43 w 4312"/>
                  <a:gd name="T55" fmla="*/ 1721 h 4312"/>
                  <a:gd name="T56" fmla="*/ 113 w 4312"/>
                  <a:gd name="T57" fmla="*/ 1464 h 4312"/>
                  <a:gd name="T58" fmla="*/ 213 w 4312"/>
                  <a:gd name="T59" fmla="*/ 1221 h 4312"/>
                  <a:gd name="T60" fmla="*/ 340 w 4312"/>
                  <a:gd name="T61" fmla="*/ 993 h 4312"/>
                  <a:gd name="T62" fmla="*/ 493 w 4312"/>
                  <a:gd name="T63" fmla="*/ 784 h 4312"/>
                  <a:gd name="T64" fmla="*/ 668 w 4312"/>
                  <a:gd name="T65" fmla="*/ 596 h 4312"/>
                  <a:gd name="T66" fmla="*/ 866 w 4312"/>
                  <a:gd name="T67" fmla="*/ 428 h 4312"/>
                  <a:gd name="T68" fmla="*/ 1082 w 4312"/>
                  <a:gd name="T69" fmla="*/ 285 h 4312"/>
                  <a:gd name="T70" fmla="*/ 1317 w 4312"/>
                  <a:gd name="T71" fmla="*/ 169 h 4312"/>
                  <a:gd name="T72" fmla="*/ 1565 w 4312"/>
                  <a:gd name="T73" fmla="*/ 82 h 4312"/>
                  <a:gd name="T74" fmla="*/ 1828 w 4312"/>
                  <a:gd name="T75" fmla="*/ 24 h 4312"/>
                  <a:gd name="T76" fmla="*/ 2100 w 4312"/>
                  <a:gd name="T77" fmla="*/ 0 h 4312"/>
                  <a:gd name="T78" fmla="*/ 2322 w 4312"/>
                  <a:gd name="T79" fmla="*/ 6 h 4312"/>
                  <a:gd name="T80" fmla="*/ 2591 w 4312"/>
                  <a:gd name="T81" fmla="*/ 43 h 4312"/>
                  <a:gd name="T82" fmla="*/ 2848 w 4312"/>
                  <a:gd name="T83" fmla="*/ 113 h 4312"/>
                  <a:gd name="T84" fmla="*/ 3091 w 4312"/>
                  <a:gd name="T85" fmla="*/ 213 h 4312"/>
                  <a:gd name="T86" fmla="*/ 3319 w 4312"/>
                  <a:gd name="T87" fmla="*/ 340 h 4312"/>
                  <a:gd name="T88" fmla="*/ 3528 w 4312"/>
                  <a:gd name="T89" fmla="*/ 493 h 4312"/>
                  <a:gd name="T90" fmla="*/ 3716 w 4312"/>
                  <a:gd name="T91" fmla="*/ 668 h 4312"/>
                  <a:gd name="T92" fmla="*/ 3884 w 4312"/>
                  <a:gd name="T93" fmla="*/ 866 h 4312"/>
                  <a:gd name="T94" fmla="*/ 4027 w 4312"/>
                  <a:gd name="T95" fmla="*/ 1082 h 4312"/>
                  <a:gd name="T96" fmla="*/ 4143 w 4312"/>
                  <a:gd name="T97" fmla="*/ 1317 h 4312"/>
                  <a:gd name="T98" fmla="*/ 4230 w 4312"/>
                  <a:gd name="T99" fmla="*/ 1565 h 4312"/>
                  <a:gd name="T100" fmla="*/ 4288 w 4312"/>
                  <a:gd name="T101" fmla="*/ 1828 h 4312"/>
                  <a:gd name="T102" fmla="*/ 4312 w 4312"/>
                  <a:gd name="T103" fmla="*/ 2100 h 4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12" h="4312">
                    <a:moveTo>
                      <a:pt x="4312" y="2156"/>
                    </a:moveTo>
                    <a:lnTo>
                      <a:pt x="4312" y="2156"/>
                    </a:lnTo>
                    <a:lnTo>
                      <a:pt x="4312" y="2212"/>
                    </a:lnTo>
                    <a:lnTo>
                      <a:pt x="4309" y="2267"/>
                    </a:lnTo>
                    <a:lnTo>
                      <a:pt x="4306" y="2322"/>
                    </a:lnTo>
                    <a:lnTo>
                      <a:pt x="4301" y="2377"/>
                    </a:lnTo>
                    <a:lnTo>
                      <a:pt x="4294" y="2431"/>
                    </a:lnTo>
                    <a:lnTo>
                      <a:pt x="4288" y="2484"/>
                    </a:lnTo>
                    <a:lnTo>
                      <a:pt x="4278" y="2538"/>
                    </a:lnTo>
                    <a:lnTo>
                      <a:pt x="4269" y="2591"/>
                    </a:lnTo>
                    <a:lnTo>
                      <a:pt x="4257" y="2642"/>
                    </a:lnTo>
                    <a:lnTo>
                      <a:pt x="4244" y="2695"/>
                    </a:lnTo>
                    <a:lnTo>
                      <a:pt x="4230" y="2747"/>
                    </a:lnTo>
                    <a:lnTo>
                      <a:pt x="4215" y="2797"/>
                    </a:lnTo>
                    <a:lnTo>
                      <a:pt x="4199" y="2848"/>
                    </a:lnTo>
                    <a:lnTo>
                      <a:pt x="4182" y="2897"/>
                    </a:lnTo>
                    <a:lnTo>
                      <a:pt x="4162" y="2947"/>
                    </a:lnTo>
                    <a:lnTo>
                      <a:pt x="4143" y="2995"/>
                    </a:lnTo>
                    <a:lnTo>
                      <a:pt x="4122" y="3043"/>
                    </a:lnTo>
                    <a:lnTo>
                      <a:pt x="4099" y="3091"/>
                    </a:lnTo>
                    <a:lnTo>
                      <a:pt x="4077" y="3138"/>
                    </a:lnTo>
                    <a:lnTo>
                      <a:pt x="4053" y="3183"/>
                    </a:lnTo>
                    <a:lnTo>
                      <a:pt x="4027" y="3230"/>
                    </a:lnTo>
                    <a:lnTo>
                      <a:pt x="4000" y="3273"/>
                    </a:lnTo>
                    <a:lnTo>
                      <a:pt x="3972" y="3319"/>
                    </a:lnTo>
                    <a:lnTo>
                      <a:pt x="3943" y="3362"/>
                    </a:lnTo>
                    <a:lnTo>
                      <a:pt x="3914" y="3404"/>
                    </a:lnTo>
                    <a:lnTo>
                      <a:pt x="3884" y="3446"/>
                    </a:lnTo>
                    <a:lnTo>
                      <a:pt x="3853" y="3488"/>
                    </a:lnTo>
                    <a:lnTo>
                      <a:pt x="3819" y="3528"/>
                    </a:lnTo>
                    <a:lnTo>
                      <a:pt x="3787" y="3566"/>
                    </a:lnTo>
                    <a:lnTo>
                      <a:pt x="3752" y="3605"/>
                    </a:lnTo>
                    <a:lnTo>
                      <a:pt x="3716" y="3644"/>
                    </a:lnTo>
                    <a:lnTo>
                      <a:pt x="3681" y="3681"/>
                    </a:lnTo>
                    <a:lnTo>
                      <a:pt x="3644" y="3716"/>
                    </a:lnTo>
                    <a:lnTo>
                      <a:pt x="3605" y="3752"/>
                    </a:lnTo>
                    <a:lnTo>
                      <a:pt x="3566" y="3787"/>
                    </a:lnTo>
                    <a:lnTo>
                      <a:pt x="3528" y="3819"/>
                    </a:lnTo>
                    <a:lnTo>
                      <a:pt x="3488" y="3853"/>
                    </a:lnTo>
                    <a:lnTo>
                      <a:pt x="3446" y="3884"/>
                    </a:lnTo>
                    <a:lnTo>
                      <a:pt x="3404" y="3914"/>
                    </a:lnTo>
                    <a:lnTo>
                      <a:pt x="3362" y="3943"/>
                    </a:lnTo>
                    <a:lnTo>
                      <a:pt x="3319" y="3972"/>
                    </a:lnTo>
                    <a:lnTo>
                      <a:pt x="3273" y="4000"/>
                    </a:lnTo>
                    <a:lnTo>
                      <a:pt x="3230" y="4027"/>
                    </a:lnTo>
                    <a:lnTo>
                      <a:pt x="3183" y="4053"/>
                    </a:lnTo>
                    <a:lnTo>
                      <a:pt x="3138" y="4077"/>
                    </a:lnTo>
                    <a:lnTo>
                      <a:pt x="3091" y="4099"/>
                    </a:lnTo>
                    <a:lnTo>
                      <a:pt x="3043" y="4122"/>
                    </a:lnTo>
                    <a:lnTo>
                      <a:pt x="2995" y="4143"/>
                    </a:lnTo>
                    <a:lnTo>
                      <a:pt x="2947" y="4162"/>
                    </a:lnTo>
                    <a:lnTo>
                      <a:pt x="2897" y="4182"/>
                    </a:lnTo>
                    <a:lnTo>
                      <a:pt x="2848" y="4199"/>
                    </a:lnTo>
                    <a:lnTo>
                      <a:pt x="2797" y="4215"/>
                    </a:lnTo>
                    <a:lnTo>
                      <a:pt x="2747" y="4230"/>
                    </a:lnTo>
                    <a:lnTo>
                      <a:pt x="2695" y="4244"/>
                    </a:lnTo>
                    <a:lnTo>
                      <a:pt x="2642" y="4257"/>
                    </a:lnTo>
                    <a:lnTo>
                      <a:pt x="2591" y="4269"/>
                    </a:lnTo>
                    <a:lnTo>
                      <a:pt x="2538" y="4278"/>
                    </a:lnTo>
                    <a:lnTo>
                      <a:pt x="2484" y="4288"/>
                    </a:lnTo>
                    <a:lnTo>
                      <a:pt x="2431" y="4294"/>
                    </a:lnTo>
                    <a:lnTo>
                      <a:pt x="2377" y="4301"/>
                    </a:lnTo>
                    <a:lnTo>
                      <a:pt x="2322" y="4306"/>
                    </a:lnTo>
                    <a:lnTo>
                      <a:pt x="2267" y="4309"/>
                    </a:lnTo>
                    <a:lnTo>
                      <a:pt x="2212" y="4312"/>
                    </a:lnTo>
                    <a:lnTo>
                      <a:pt x="2156" y="4312"/>
                    </a:lnTo>
                    <a:lnTo>
                      <a:pt x="2156" y="4312"/>
                    </a:lnTo>
                    <a:lnTo>
                      <a:pt x="2100" y="4312"/>
                    </a:lnTo>
                    <a:lnTo>
                      <a:pt x="2045" y="4309"/>
                    </a:lnTo>
                    <a:lnTo>
                      <a:pt x="1990" y="4306"/>
                    </a:lnTo>
                    <a:lnTo>
                      <a:pt x="1935" y="4301"/>
                    </a:lnTo>
                    <a:lnTo>
                      <a:pt x="1881" y="4294"/>
                    </a:lnTo>
                    <a:lnTo>
                      <a:pt x="1828" y="4288"/>
                    </a:lnTo>
                    <a:lnTo>
                      <a:pt x="1774" y="4278"/>
                    </a:lnTo>
                    <a:lnTo>
                      <a:pt x="1721" y="4269"/>
                    </a:lnTo>
                    <a:lnTo>
                      <a:pt x="1670" y="4257"/>
                    </a:lnTo>
                    <a:lnTo>
                      <a:pt x="1617" y="4244"/>
                    </a:lnTo>
                    <a:lnTo>
                      <a:pt x="1565" y="4230"/>
                    </a:lnTo>
                    <a:lnTo>
                      <a:pt x="1515" y="4215"/>
                    </a:lnTo>
                    <a:lnTo>
                      <a:pt x="1464" y="4199"/>
                    </a:lnTo>
                    <a:lnTo>
                      <a:pt x="1415" y="4182"/>
                    </a:lnTo>
                    <a:lnTo>
                      <a:pt x="1365" y="4162"/>
                    </a:lnTo>
                    <a:lnTo>
                      <a:pt x="1317" y="4143"/>
                    </a:lnTo>
                    <a:lnTo>
                      <a:pt x="1269" y="4122"/>
                    </a:lnTo>
                    <a:lnTo>
                      <a:pt x="1221" y="4099"/>
                    </a:lnTo>
                    <a:lnTo>
                      <a:pt x="1174" y="4077"/>
                    </a:lnTo>
                    <a:lnTo>
                      <a:pt x="1129" y="4053"/>
                    </a:lnTo>
                    <a:lnTo>
                      <a:pt x="1082" y="4027"/>
                    </a:lnTo>
                    <a:lnTo>
                      <a:pt x="1039" y="4000"/>
                    </a:lnTo>
                    <a:lnTo>
                      <a:pt x="993" y="3972"/>
                    </a:lnTo>
                    <a:lnTo>
                      <a:pt x="950" y="3943"/>
                    </a:lnTo>
                    <a:lnTo>
                      <a:pt x="908" y="3914"/>
                    </a:lnTo>
                    <a:lnTo>
                      <a:pt x="866" y="3884"/>
                    </a:lnTo>
                    <a:lnTo>
                      <a:pt x="824" y="3853"/>
                    </a:lnTo>
                    <a:lnTo>
                      <a:pt x="784" y="3819"/>
                    </a:lnTo>
                    <a:lnTo>
                      <a:pt x="746" y="3787"/>
                    </a:lnTo>
                    <a:lnTo>
                      <a:pt x="707" y="3752"/>
                    </a:lnTo>
                    <a:lnTo>
                      <a:pt x="668" y="3716"/>
                    </a:lnTo>
                    <a:lnTo>
                      <a:pt x="631" y="3681"/>
                    </a:lnTo>
                    <a:lnTo>
                      <a:pt x="596" y="3644"/>
                    </a:lnTo>
                    <a:lnTo>
                      <a:pt x="560" y="3605"/>
                    </a:lnTo>
                    <a:lnTo>
                      <a:pt x="525" y="3566"/>
                    </a:lnTo>
                    <a:lnTo>
                      <a:pt x="493" y="3528"/>
                    </a:lnTo>
                    <a:lnTo>
                      <a:pt x="459" y="3488"/>
                    </a:lnTo>
                    <a:lnTo>
                      <a:pt x="428" y="3446"/>
                    </a:lnTo>
                    <a:lnTo>
                      <a:pt x="398" y="3404"/>
                    </a:lnTo>
                    <a:lnTo>
                      <a:pt x="369" y="3362"/>
                    </a:lnTo>
                    <a:lnTo>
                      <a:pt x="340" y="3319"/>
                    </a:lnTo>
                    <a:lnTo>
                      <a:pt x="312" y="3273"/>
                    </a:lnTo>
                    <a:lnTo>
                      <a:pt x="285" y="3230"/>
                    </a:lnTo>
                    <a:lnTo>
                      <a:pt x="259" y="3183"/>
                    </a:lnTo>
                    <a:lnTo>
                      <a:pt x="235" y="3138"/>
                    </a:lnTo>
                    <a:lnTo>
                      <a:pt x="213" y="3091"/>
                    </a:lnTo>
                    <a:lnTo>
                      <a:pt x="190" y="3043"/>
                    </a:lnTo>
                    <a:lnTo>
                      <a:pt x="169" y="2995"/>
                    </a:lnTo>
                    <a:lnTo>
                      <a:pt x="150" y="2947"/>
                    </a:lnTo>
                    <a:lnTo>
                      <a:pt x="130" y="2897"/>
                    </a:lnTo>
                    <a:lnTo>
                      <a:pt x="113" y="2848"/>
                    </a:lnTo>
                    <a:lnTo>
                      <a:pt x="97" y="2797"/>
                    </a:lnTo>
                    <a:lnTo>
                      <a:pt x="82" y="2747"/>
                    </a:lnTo>
                    <a:lnTo>
                      <a:pt x="68" y="2695"/>
                    </a:lnTo>
                    <a:lnTo>
                      <a:pt x="55" y="2642"/>
                    </a:lnTo>
                    <a:lnTo>
                      <a:pt x="43" y="2591"/>
                    </a:lnTo>
                    <a:lnTo>
                      <a:pt x="34" y="2538"/>
                    </a:lnTo>
                    <a:lnTo>
                      <a:pt x="24" y="2484"/>
                    </a:lnTo>
                    <a:lnTo>
                      <a:pt x="18" y="2431"/>
                    </a:lnTo>
                    <a:lnTo>
                      <a:pt x="11" y="2377"/>
                    </a:lnTo>
                    <a:lnTo>
                      <a:pt x="6" y="2322"/>
                    </a:lnTo>
                    <a:lnTo>
                      <a:pt x="3" y="2267"/>
                    </a:lnTo>
                    <a:lnTo>
                      <a:pt x="0" y="2212"/>
                    </a:lnTo>
                    <a:lnTo>
                      <a:pt x="0" y="2156"/>
                    </a:lnTo>
                    <a:lnTo>
                      <a:pt x="0" y="2156"/>
                    </a:lnTo>
                    <a:lnTo>
                      <a:pt x="0" y="2100"/>
                    </a:lnTo>
                    <a:lnTo>
                      <a:pt x="3" y="2045"/>
                    </a:lnTo>
                    <a:lnTo>
                      <a:pt x="6" y="1990"/>
                    </a:lnTo>
                    <a:lnTo>
                      <a:pt x="11" y="1935"/>
                    </a:lnTo>
                    <a:lnTo>
                      <a:pt x="18" y="1881"/>
                    </a:lnTo>
                    <a:lnTo>
                      <a:pt x="24" y="1828"/>
                    </a:lnTo>
                    <a:lnTo>
                      <a:pt x="34" y="1774"/>
                    </a:lnTo>
                    <a:lnTo>
                      <a:pt x="43" y="1721"/>
                    </a:lnTo>
                    <a:lnTo>
                      <a:pt x="55" y="1670"/>
                    </a:lnTo>
                    <a:lnTo>
                      <a:pt x="68" y="1617"/>
                    </a:lnTo>
                    <a:lnTo>
                      <a:pt x="82" y="1565"/>
                    </a:lnTo>
                    <a:lnTo>
                      <a:pt x="97" y="1515"/>
                    </a:lnTo>
                    <a:lnTo>
                      <a:pt x="113" y="1464"/>
                    </a:lnTo>
                    <a:lnTo>
                      <a:pt x="130" y="1415"/>
                    </a:lnTo>
                    <a:lnTo>
                      <a:pt x="150" y="1365"/>
                    </a:lnTo>
                    <a:lnTo>
                      <a:pt x="169" y="1317"/>
                    </a:lnTo>
                    <a:lnTo>
                      <a:pt x="190" y="1269"/>
                    </a:lnTo>
                    <a:lnTo>
                      <a:pt x="213" y="1221"/>
                    </a:lnTo>
                    <a:lnTo>
                      <a:pt x="235" y="1174"/>
                    </a:lnTo>
                    <a:lnTo>
                      <a:pt x="259" y="1129"/>
                    </a:lnTo>
                    <a:lnTo>
                      <a:pt x="285" y="1082"/>
                    </a:lnTo>
                    <a:lnTo>
                      <a:pt x="312" y="1039"/>
                    </a:lnTo>
                    <a:lnTo>
                      <a:pt x="340" y="993"/>
                    </a:lnTo>
                    <a:lnTo>
                      <a:pt x="369" y="950"/>
                    </a:lnTo>
                    <a:lnTo>
                      <a:pt x="398" y="908"/>
                    </a:lnTo>
                    <a:lnTo>
                      <a:pt x="428" y="866"/>
                    </a:lnTo>
                    <a:lnTo>
                      <a:pt x="459" y="824"/>
                    </a:lnTo>
                    <a:lnTo>
                      <a:pt x="493" y="784"/>
                    </a:lnTo>
                    <a:lnTo>
                      <a:pt x="525" y="746"/>
                    </a:lnTo>
                    <a:lnTo>
                      <a:pt x="560" y="707"/>
                    </a:lnTo>
                    <a:lnTo>
                      <a:pt x="596" y="668"/>
                    </a:lnTo>
                    <a:lnTo>
                      <a:pt x="631" y="631"/>
                    </a:lnTo>
                    <a:lnTo>
                      <a:pt x="668" y="596"/>
                    </a:lnTo>
                    <a:lnTo>
                      <a:pt x="707" y="560"/>
                    </a:lnTo>
                    <a:lnTo>
                      <a:pt x="746" y="525"/>
                    </a:lnTo>
                    <a:lnTo>
                      <a:pt x="784" y="493"/>
                    </a:lnTo>
                    <a:lnTo>
                      <a:pt x="824" y="459"/>
                    </a:lnTo>
                    <a:lnTo>
                      <a:pt x="866" y="428"/>
                    </a:lnTo>
                    <a:lnTo>
                      <a:pt x="908" y="398"/>
                    </a:lnTo>
                    <a:lnTo>
                      <a:pt x="950" y="369"/>
                    </a:lnTo>
                    <a:lnTo>
                      <a:pt x="993" y="340"/>
                    </a:lnTo>
                    <a:lnTo>
                      <a:pt x="1039" y="312"/>
                    </a:lnTo>
                    <a:lnTo>
                      <a:pt x="1082" y="285"/>
                    </a:lnTo>
                    <a:lnTo>
                      <a:pt x="1129" y="259"/>
                    </a:lnTo>
                    <a:lnTo>
                      <a:pt x="1174" y="235"/>
                    </a:lnTo>
                    <a:lnTo>
                      <a:pt x="1221" y="213"/>
                    </a:lnTo>
                    <a:lnTo>
                      <a:pt x="1269" y="190"/>
                    </a:lnTo>
                    <a:lnTo>
                      <a:pt x="1317" y="169"/>
                    </a:lnTo>
                    <a:lnTo>
                      <a:pt x="1365" y="150"/>
                    </a:lnTo>
                    <a:lnTo>
                      <a:pt x="1415" y="130"/>
                    </a:lnTo>
                    <a:lnTo>
                      <a:pt x="1464" y="113"/>
                    </a:lnTo>
                    <a:lnTo>
                      <a:pt x="1515" y="97"/>
                    </a:lnTo>
                    <a:lnTo>
                      <a:pt x="1565" y="82"/>
                    </a:lnTo>
                    <a:lnTo>
                      <a:pt x="1617" y="68"/>
                    </a:lnTo>
                    <a:lnTo>
                      <a:pt x="1670" y="55"/>
                    </a:lnTo>
                    <a:lnTo>
                      <a:pt x="1721" y="43"/>
                    </a:lnTo>
                    <a:lnTo>
                      <a:pt x="1774" y="34"/>
                    </a:lnTo>
                    <a:lnTo>
                      <a:pt x="1828" y="24"/>
                    </a:lnTo>
                    <a:lnTo>
                      <a:pt x="1881" y="18"/>
                    </a:lnTo>
                    <a:lnTo>
                      <a:pt x="1935" y="11"/>
                    </a:lnTo>
                    <a:lnTo>
                      <a:pt x="1990" y="6"/>
                    </a:lnTo>
                    <a:lnTo>
                      <a:pt x="2045" y="3"/>
                    </a:lnTo>
                    <a:lnTo>
                      <a:pt x="2100" y="0"/>
                    </a:lnTo>
                    <a:lnTo>
                      <a:pt x="2156" y="0"/>
                    </a:lnTo>
                    <a:lnTo>
                      <a:pt x="2156" y="0"/>
                    </a:lnTo>
                    <a:lnTo>
                      <a:pt x="2212" y="0"/>
                    </a:lnTo>
                    <a:lnTo>
                      <a:pt x="2267" y="3"/>
                    </a:lnTo>
                    <a:lnTo>
                      <a:pt x="2322" y="6"/>
                    </a:lnTo>
                    <a:lnTo>
                      <a:pt x="2377" y="11"/>
                    </a:lnTo>
                    <a:lnTo>
                      <a:pt x="2431" y="18"/>
                    </a:lnTo>
                    <a:lnTo>
                      <a:pt x="2484" y="24"/>
                    </a:lnTo>
                    <a:lnTo>
                      <a:pt x="2538" y="34"/>
                    </a:lnTo>
                    <a:lnTo>
                      <a:pt x="2591" y="43"/>
                    </a:lnTo>
                    <a:lnTo>
                      <a:pt x="2642" y="55"/>
                    </a:lnTo>
                    <a:lnTo>
                      <a:pt x="2695" y="68"/>
                    </a:lnTo>
                    <a:lnTo>
                      <a:pt x="2747" y="82"/>
                    </a:lnTo>
                    <a:lnTo>
                      <a:pt x="2797" y="97"/>
                    </a:lnTo>
                    <a:lnTo>
                      <a:pt x="2848" y="113"/>
                    </a:lnTo>
                    <a:lnTo>
                      <a:pt x="2897" y="130"/>
                    </a:lnTo>
                    <a:lnTo>
                      <a:pt x="2947" y="150"/>
                    </a:lnTo>
                    <a:lnTo>
                      <a:pt x="2995" y="169"/>
                    </a:lnTo>
                    <a:lnTo>
                      <a:pt x="3043" y="190"/>
                    </a:lnTo>
                    <a:lnTo>
                      <a:pt x="3091" y="213"/>
                    </a:lnTo>
                    <a:lnTo>
                      <a:pt x="3138" y="235"/>
                    </a:lnTo>
                    <a:lnTo>
                      <a:pt x="3183" y="259"/>
                    </a:lnTo>
                    <a:lnTo>
                      <a:pt x="3230" y="285"/>
                    </a:lnTo>
                    <a:lnTo>
                      <a:pt x="3273" y="312"/>
                    </a:lnTo>
                    <a:lnTo>
                      <a:pt x="3319" y="340"/>
                    </a:lnTo>
                    <a:lnTo>
                      <a:pt x="3362" y="369"/>
                    </a:lnTo>
                    <a:lnTo>
                      <a:pt x="3404" y="398"/>
                    </a:lnTo>
                    <a:lnTo>
                      <a:pt x="3446" y="428"/>
                    </a:lnTo>
                    <a:lnTo>
                      <a:pt x="3488" y="459"/>
                    </a:lnTo>
                    <a:lnTo>
                      <a:pt x="3528" y="493"/>
                    </a:lnTo>
                    <a:lnTo>
                      <a:pt x="3566" y="525"/>
                    </a:lnTo>
                    <a:lnTo>
                      <a:pt x="3605" y="560"/>
                    </a:lnTo>
                    <a:lnTo>
                      <a:pt x="3644" y="596"/>
                    </a:lnTo>
                    <a:lnTo>
                      <a:pt x="3681" y="631"/>
                    </a:lnTo>
                    <a:lnTo>
                      <a:pt x="3716" y="668"/>
                    </a:lnTo>
                    <a:lnTo>
                      <a:pt x="3752" y="707"/>
                    </a:lnTo>
                    <a:lnTo>
                      <a:pt x="3787" y="746"/>
                    </a:lnTo>
                    <a:lnTo>
                      <a:pt x="3819" y="784"/>
                    </a:lnTo>
                    <a:lnTo>
                      <a:pt x="3853" y="824"/>
                    </a:lnTo>
                    <a:lnTo>
                      <a:pt x="3884" y="866"/>
                    </a:lnTo>
                    <a:lnTo>
                      <a:pt x="3914" y="908"/>
                    </a:lnTo>
                    <a:lnTo>
                      <a:pt x="3943" y="950"/>
                    </a:lnTo>
                    <a:lnTo>
                      <a:pt x="3972" y="993"/>
                    </a:lnTo>
                    <a:lnTo>
                      <a:pt x="4000" y="1039"/>
                    </a:lnTo>
                    <a:lnTo>
                      <a:pt x="4027" y="1082"/>
                    </a:lnTo>
                    <a:lnTo>
                      <a:pt x="4053" y="1129"/>
                    </a:lnTo>
                    <a:lnTo>
                      <a:pt x="4077" y="1174"/>
                    </a:lnTo>
                    <a:lnTo>
                      <a:pt x="4099" y="1221"/>
                    </a:lnTo>
                    <a:lnTo>
                      <a:pt x="4122" y="1269"/>
                    </a:lnTo>
                    <a:lnTo>
                      <a:pt x="4143" y="1317"/>
                    </a:lnTo>
                    <a:lnTo>
                      <a:pt x="4162" y="1365"/>
                    </a:lnTo>
                    <a:lnTo>
                      <a:pt x="4182" y="1415"/>
                    </a:lnTo>
                    <a:lnTo>
                      <a:pt x="4199" y="1464"/>
                    </a:lnTo>
                    <a:lnTo>
                      <a:pt x="4215" y="1515"/>
                    </a:lnTo>
                    <a:lnTo>
                      <a:pt x="4230" y="1565"/>
                    </a:lnTo>
                    <a:lnTo>
                      <a:pt x="4244" y="1617"/>
                    </a:lnTo>
                    <a:lnTo>
                      <a:pt x="4257" y="1670"/>
                    </a:lnTo>
                    <a:lnTo>
                      <a:pt x="4269" y="1721"/>
                    </a:lnTo>
                    <a:lnTo>
                      <a:pt x="4278" y="1774"/>
                    </a:lnTo>
                    <a:lnTo>
                      <a:pt x="4288" y="1828"/>
                    </a:lnTo>
                    <a:lnTo>
                      <a:pt x="4294" y="1881"/>
                    </a:lnTo>
                    <a:lnTo>
                      <a:pt x="4301" y="1935"/>
                    </a:lnTo>
                    <a:lnTo>
                      <a:pt x="4306" y="1990"/>
                    </a:lnTo>
                    <a:lnTo>
                      <a:pt x="4309" y="2045"/>
                    </a:lnTo>
                    <a:lnTo>
                      <a:pt x="4312" y="2100"/>
                    </a:lnTo>
                    <a:lnTo>
                      <a:pt x="4312" y="2156"/>
                    </a:lnTo>
                    <a:lnTo>
                      <a:pt x="4312" y="2156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49"/>
              <p:cNvSpPr>
                <a:spLocks/>
              </p:cNvSpPr>
              <p:nvPr/>
            </p:nvSpPr>
            <p:spPr bwMode="auto">
              <a:xfrm>
                <a:off x="3118389" y="1988089"/>
                <a:ext cx="2907222" cy="2907222"/>
              </a:xfrm>
              <a:custGeom>
                <a:avLst/>
                <a:gdLst>
                  <a:gd name="T0" fmla="*/ 5174 w 5182"/>
                  <a:gd name="T1" fmla="*/ 2791 h 5182"/>
                  <a:gd name="T2" fmla="*/ 5129 w 5182"/>
                  <a:gd name="T3" fmla="*/ 3113 h 5182"/>
                  <a:gd name="T4" fmla="*/ 5045 w 5182"/>
                  <a:gd name="T5" fmla="*/ 3422 h 5182"/>
                  <a:gd name="T6" fmla="*/ 4926 w 5182"/>
                  <a:gd name="T7" fmla="*/ 3715 h 5182"/>
                  <a:gd name="T8" fmla="*/ 4773 w 5182"/>
                  <a:gd name="T9" fmla="*/ 3987 h 5182"/>
                  <a:gd name="T10" fmla="*/ 4589 w 5182"/>
                  <a:gd name="T11" fmla="*/ 4238 h 5182"/>
                  <a:gd name="T12" fmla="*/ 4378 w 5182"/>
                  <a:gd name="T13" fmla="*/ 4467 h 5182"/>
                  <a:gd name="T14" fmla="*/ 4142 w 5182"/>
                  <a:gd name="T15" fmla="*/ 4666 h 5182"/>
                  <a:gd name="T16" fmla="*/ 3881 w 5182"/>
                  <a:gd name="T17" fmla="*/ 4839 h 5182"/>
                  <a:gd name="T18" fmla="*/ 3599 w 5182"/>
                  <a:gd name="T19" fmla="*/ 4977 h 5182"/>
                  <a:gd name="T20" fmla="*/ 3299 w 5182"/>
                  <a:gd name="T21" fmla="*/ 5083 h 5182"/>
                  <a:gd name="T22" fmla="*/ 2985 w 5182"/>
                  <a:gd name="T23" fmla="*/ 5151 h 5182"/>
                  <a:gd name="T24" fmla="*/ 2659 w 5182"/>
                  <a:gd name="T25" fmla="*/ 5180 h 5182"/>
                  <a:gd name="T26" fmla="*/ 2391 w 5182"/>
                  <a:gd name="T27" fmla="*/ 5174 h 5182"/>
                  <a:gd name="T28" fmla="*/ 2069 w 5182"/>
                  <a:gd name="T29" fmla="*/ 5129 h 5182"/>
                  <a:gd name="T30" fmla="*/ 1760 w 5182"/>
                  <a:gd name="T31" fmla="*/ 5045 h 5182"/>
                  <a:gd name="T32" fmla="*/ 1467 w 5182"/>
                  <a:gd name="T33" fmla="*/ 4926 h 5182"/>
                  <a:gd name="T34" fmla="*/ 1195 w 5182"/>
                  <a:gd name="T35" fmla="*/ 4773 h 5182"/>
                  <a:gd name="T36" fmla="*/ 944 w 5182"/>
                  <a:gd name="T37" fmla="*/ 4589 h 5182"/>
                  <a:gd name="T38" fmla="*/ 715 w 5182"/>
                  <a:gd name="T39" fmla="*/ 4378 h 5182"/>
                  <a:gd name="T40" fmla="*/ 516 w 5182"/>
                  <a:gd name="T41" fmla="*/ 4142 h 5182"/>
                  <a:gd name="T42" fmla="*/ 343 w 5182"/>
                  <a:gd name="T43" fmla="*/ 3881 h 5182"/>
                  <a:gd name="T44" fmla="*/ 205 w 5182"/>
                  <a:gd name="T45" fmla="*/ 3599 h 5182"/>
                  <a:gd name="T46" fmla="*/ 99 w 5182"/>
                  <a:gd name="T47" fmla="*/ 3299 h 5182"/>
                  <a:gd name="T48" fmla="*/ 31 w 5182"/>
                  <a:gd name="T49" fmla="*/ 2985 h 5182"/>
                  <a:gd name="T50" fmla="*/ 2 w 5182"/>
                  <a:gd name="T51" fmla="*/ 2659 h 5182"/>
                  <a:gd name="T52" fmla="*/ 8 w 5182"/>
                  <a:gd name="T53" fmla="*/ 2391 h 5182"/>
                  <a:gd name="T54" fmla="*/ 53 w 5182"/>
                  <a:gd name="T55" fmla="*/ 2069 h 5182"/>
                  <a:gd name="T56" fmla="*/ 137 w 5182"/>
                  <a:gd name="T57" fmla="*/ 1760 h 5182"/>
                  <a:gd name="T58" fmla="*/ 256 w 5182"/>
                  <a:gd name="T59" fmla="*/ 1467 h 5182"/>
                  <a:gd name="T60" fmla="*/ 409 w 5182"/>
                  <a:gd name="T61" fmla="*/ 1195 h 5182"/>
                  <a:gd name="T62" fmla="*/ 593 w 5182"/>
                  <a:gd name="T63" fmla="*/ 944 h 5182"/>
                  <a:gd name="T64" fmla="*/ 804 w 5182"/>
                  <a:gd name="T65" fmla="*/ 715 h 5182"/>
                  <a:gd name="T66" fmla="*/ 1040 w 5182"/>
                  <a:gd name="T67" fmla="*/ 516 h 5182"/>
                  <a:gd name="T68" fmla="*/ 1301 w 5182"/>
                  <a:gd name="T69" fmla="*/ 343 h 5182"/>
                  <a:gd name="T70" fmla="*/ 1583 w 5182"/>
                  <a:gd name="T71" fmla="*/ 205 h 5182"/>
                  <a:gd name="T72" fmla="*/ 1883 w 5182"/>
                  <a:gd name="T73" fmla="*/ 99 h 5182"/>
                  <a:gd name="T74" fmla="*/ 2197 w 5182"/>
                  <a:gd name="T75" fmla="*/ 31 h 5182"/>
                  <a:gd name="T76" fmla="*/ 2523 w 5182"/>
                  <a:gd name="T77" fmla="*/ 2 h 5182"/>
                  <a:gd name="T78" fmla="*/ 2791 w 5182"/>
                  <a:gd name="T79" fmla="*/ 8 h 5182"/>
                  <a:gd name="T80" fmla="*/ 3113 w 5182"/>
                  <a:gd name="T81" fmla="*/ 53 h 5182"/>
                  <a:gd name="T82" fmla="*/ 3422 w 5182"/>
                  <a:gd name="T83" fmla="*/ 137 h 5182"/>
                  <a:gd name="T84" fmla="*/ 3715 w 5182"/>
                  <a:gd name="T85" fmla="*/ 256 h 5182"/>
                  <a:gd name="T86" fmla="*/ 3987 w 5182"/>
                  <a:gd name="T87" fmla="*/ 409 h 5182"/>
                  <a:gd name="T88" fmla="*/ 4238 w 5182"/>
                  <a:gd name="T89" fmla="*/ 593 h 5182"/>
                  <a:gd name="T90" fmla="*/ 4467 w 5182"/>
                  <a:gd name="T91" fmla="*/ 804 h 5182"/>
                  <a:gd name="T92" fmla="*/ 4666 w 5182"/>
                  <a:gd name="T93" fmla="*/ 1040 h 5182"/>
                  <a:gd name="T94" fmla="*/ 4839 w 5182"/>
                  <a:gd name="T95" fmla="*/ 1301 h 5182"/>
                  <a:gd name="T96" fmla="*/ 4977 w 5182"/>
                  <a:gd name="T97" fmla="*/ 1583 h 5182"/>
                  <a:gd name="T98" fmla="*/ 5083 w 5182"/>
                  <a:gd name="T99" fmla="*/ 1883 h 5182"/>
                  <a:gd name="T100" fmla="*/ 5151 w 5182"/>
                  <a:gd name="T101" fmla="*/ 2197 h 5182"/>
                  <a:gd name="T102" fmla="*/ 5180 w 5182"/>
                  <a:gd name="T103" fmla="*/ 2523 h 5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82" h="5182">
                    <a:moveTo>
                      <a:pt x="5182" y="2591"/>
                    </a:moveTo>
                    <a:lnTo>
                      <a:pt x="5182" y="2591"/>
                    </a:lnTo>
                    <a:lnTo>
                      <a:pt x="5180" y="2659"/>
                    </a:lnTo>
                    <a:lnTo>
                      <a:pt x="5178" y="2725"/>
                    </a:lnTo>
                    <a:lnTo>
                      <a:pt x="5174" y="2791"/>
                    </a:lnTo>
                    <a:lnTo>
                      <a:pt x="5169" y="2855"/>
                    </a:lnTo>
                    <a:lnTo>
                      <a:pt x="5161" y="2921"/>
                    </a:lnTo>
                    <a:lnTo>
                      <a:pt x="5151" y="2985"/>
                    </a:lnTo>
                    <a:lnTo>
                      <a:pt x="5141" y="3050"/>
                    </a:lnTo>
                    <a:lnTo>
                      <a:pt x="5129" y="3113"/>
                    </a:lnTo>
                    <a:lnTo>
                      <a:pt x="5116" y="3175"/>
                    </a:lnTo>
                    <a:lnTo>
                      <a:pt x="5100" y="3238"/>
                    </a:lnTo>
                    <a:lnTo>
                      <a:pt x="5083" y="3299"/>
                    </a:lnTo>
                    <a:lnTo>
                      <a:pt x="5066" y="3361"/>
                    </a:lnTo>
                    <a:lnTo>
                      <a:pt x="5045" y="3422"/>
                    </a:lnTo>
                    <a:lnTo>
                      <a:pt x="5024" y="3481"/>
                    </a:lnTo>
                    <a:lnTo>
                      <a:pt x="5001" y="3541"/>
                    </a:lnTo>
                    <a:lnTo>
                      <a:pt x="4977" y="3599"/>
                    </a:lnTo>
                    <a:lnTo>
                      <a:pt x="4953" y="3657"/>
                    </a:lnTo>
                    <a:lnTo>
                      <a:pt x="4926" y="3715"/>
                    </a:lnTo>
                    <a:lnTo>
                      <a:pt x="4898" y="3770"/>
                    </a:lnTo>
                    <a:lnTo>
                      <a:pt x="4869" y="3826"/>
                    </a:lnTo>
                    <a:lnTo>
                      <a:pt x="4839" y="3881"/>
                    </a:lnTo>
                    <a:lnTo>
                      <a:pt x="4807" y="3934"/>
                    </a:lnTo>
                    <a:lnTo>
                      <a:pt x="4773" y="3987"/>
                    </a:lnTo>
                    <a:lnTo>
                      <a:pt x="4739" y="4040"/>
                    </a:lnTo>
                    <a:lnTo>
                      <a:pt x="4704" y="4090"/>
                    </a:lnTo>
                    <a:lnTo>
                      <a:pt x="4666" y="4142"/>
                    </a:lnTo>
                    <a:lnTo>
                      <a:pt x="4629" y="4190"/>
                    </a:lnTo>
                    <a:lnTo>
                      <a:pt x="4589" y="4238"/>
                    </a:lnTo>
                    <a:lnTo>
                      <a:pt x="4551" y="4286"/>
                    </a:lnTo>
                    <a:lnTo>
                      <a:pt x="4509" y="4333"/>
                    </a:lnTo>
                    <a:lnTo>
                      <a:pt x="4467" y="4378"/>
                    </a:lnTo>
                    <a:lnTo>
                      <a:pt x="4423" y="4423"/>
                    </a:lnTo>
                    <a:lnTo>
                      <a:pt x="4378" y="4467"/>
                    </a:lnTo>
                    <a:lnTo>
                      <a:pt x="4333" y="4509"/>
                    </a:lnTo>
                    <a:lnTo>
                      <a:pt x="4286" y="4551"/>
                    </a:lnTo>
                    <a:lnTo>
                      <a:pt x="4238" y="4589"/>
                    </a:lnTo>
                    <a:lnTo>
                      <a:pt x="4190" y="4629"/>
                    </a:lnTo>
                    <a:lnTo>
                      <a:pt x="4142" y="4666"/>
                    </a:lnTo>
                    <a:lnTo>
                      <a:pt x="4090" y="4704"/>
                    </a:lnTo>
                    <a:lnTo>
                      <a:pt x="4040" y="4739"/>
                    </a:lnTo>
                    <a:lnTo>
                      <a:pt x="3987" y="4773"/>
                    </a:lnTo>
                    <a:lnTo>
                      <a:pt x="3934" y="4807"/>
                    </a:lnTo>
                    <a:lnTo>
                      <a:pt x="3881" y="4839"/>
                    </a:lnTo>
                    <a:lnTo>
                      <a:pt x="3826" y="4869"/>
                    </a:lnTo>
                    <a:lnTo>
                      <a:pt x="3770" y="4898"/>
                    </a:lnTo>
                    <a:lnTo>
                      <a:pt x="3715" y="4926"/>
                    </a:lnTo>
                    <a:lnTo>
                      <a:pt x="3657" y="4953"/>
                    </a:lnTo>
                    <a:lnTo>
                      <a:pt x="3599" y="4977"/>
                    </a:lnTo>
                    <a:lnTo>
                      <a:pt x="3541" y="5001"/>
                    </a:lnTo>
                    <a:lnTo>
                      <a:pt x="3481" y="5024"/>
                    </a:lnTo>
                    <a:lnTo>
                      <a:pt x="3422" y="5045"/>
                    </a:lnTo>
                    <a:lnTo>
                      <a:pt x="3361" y="5066"/>
                    </a:lnTo>
                    <a:lnTo>
                      <a:pt x="3299" y="5083"/>
                    </a:lnTo>
                    <a:lnTo>
                      <a:pt x="3238" y="5100"/>
                    </a:lnTo>
                    <a:lnTo>
                      <a:pt x="3175" y="5116"/>
                    </a:lnTo>
                    <a:lnTo>
                      <a:pt x="3113" y="5129"/>
                    </a:lnTo>
                    <a:lnTo>
                      <a:pt x="3050" y="5141"/>
                    </a:lnTo>
                    <a:lnTo>
                      <a:pt x="2985" y="5151"/>
                    </a:lnTo>
                    <a:lnTo>
                      <a:pt x="2921" y="5161"/>
                    </a:lnTo>
                    <a:lnTo>
                      <a:pt x="2855" y="5169"/>
                    </a:lnTo>
                    <a:lnTo>
                      <a:pt x="2791" y="5174"/>
                    </a:lnTo>
                    <a:lnTo>
                      <a:pt x="2725" y="5178"/>
                    </a:lnTo>
                    <a:lnTo>
                      <a:pt x="2659" y="5180"/>
                    </a:lnTo>
                    <a:lnTo>
                      <a:pt x="2591" y="5182"/>
                    </a:lnTo>
                    <a:lnTo>
                      <a:pt x="2591" y="5182"/>
                    </a:lnTo>
                    <a:lnTo>
                      <a:pt x="2523" y="5180"/>
                    </a:lnTo>
                    <a:lnTo>
                      <a:pt x="2457" y="5178"/>
                    </a:lnTo>
                    <a:lnTo>
                      <a:pt x="2391" y="5174"/>
                    </a:lnTo>
                    <a:lnTo>
                      <a:pt x="2327" y="5169"/>
                    </a:lnTo>
                    <a:lnTo>
                      <a:pt x="2261" y="5161"/>
                    </a:lnTo>
                    <a:lnTo>
                      <a:pt x="2197" y="5151"/>
                    </a:lnTo>
                    <a:lnTo>
                      <a:pt x="2132" y="5141"/>
                    </a:lnTo>
                    <a:lnTo>
                      <a:pt x="2069" y="5129"/>
                    </a:lnTo>
                    <a:lnTo>
                      <a:pt x="2007" y="5116"/>
                    </a:lnTo>
                    <a:lnTo>
                      <a:pt x="1944" y="5100"/>
                    </a:lnTo>
                    <a:lnTo>
                      <a:pt x="1883" y="5083"/>
                    </a:lnTo>
                    <a:lnTo>
                      <a:pt x="1821" y="5066"/>
                    </a:lnTo>
                    <a:lnTo>
                      <a:pt x="1760" y="5045"/>
                    </a:lnTo>
                    <a:lnTo>
                      <a:pt x="1701" y="5024"/>
                    </a:lnTo>
                    <a:lnTo>
                      <a:pt x="1641" y="5001"/>
                    </a:lnTo>
                    <a:lnTo>
                      <a:pt x="1583" y="4977"/>
                    </a:lnTo>
                    <a:lnTo>
                      <a:pt x="1525" y="4953"/>
                    </a:lnTo>
                    <a:lnTo>
                      <a:pt x="1467" y="4926"/>
                    </a:lnTo>
                    <a:lnTo>
                      <a:pt x="1412" y="4898"/>
                    </a:lnTo>
                    <a:lnTo>
                      <a:pt x="1356" y="4869"/>
                    </a:lnTo>
                    <a:lnTo>
                      <a:pt x="1301" y="4839"/>
                    </a:lnTo>
                    <a:lnTo>
                      <a:pt x="1248" y="4807"/>
                    </a:lnTo>
                    <a:lnTo>
                      <a:pt x="1195" y="4773"/>
                    </a:lnTo>
                    <a:lnTo>
                      <a:pt x="1142" y="4739"/>
                    </a:lnTo>
                    <a:lnTo>
                      <a:pt x="1092" y="4704"/>
                    </a:lnTo>
                    <a:lnTo>
                      <a:pt x="1040" y="4666"/>
                    </a:lnTo>
                    <a:lnTo>
                      <a:pt x="992" y="4629"/>
                    </a:lnTo>
                    <a:lnTo>
                      <a:pt x="944" y="4589"/>
                    </a:lnTo>
                    <a:lnTo>
                      <a:pt x="896" y="4551"/>
                    </a:lnTo>
                    <a:lnTo>
                      <a:pt x="849" y="4509"/>
                    </a:lnTo>
                    <a:lnTo>
                      <a:pt x="804" y="4467"/>
                    </a:lnTo>
                    <a:lnTo>
                      <a:pt x="759" y="4423"/>
                    </a:lnTo>
                    <a:lnTo>
                      <a:pt x="715" y="4378"/>
                    </a:lnTo>
                    <a:lnTo>
                      <a:pt x="673" y="4333"/>
                    </a:lnTo>
                    <a:lnTo>
                      <a:pt x="631" y="4286"/>
                    </a:lnTo>
                    <a:lnTo>
                      <a:pt x="593" y="4238"/>
                    </a:lnTo>
                    <a:lnTo>
                      <a:pt x="553" y="4190"/>
                    </a:lnTo>
                    <a:lnTo>
                      <a:pt x="516" y="4142"/>
                    </a:lnTo>
                    <a:lnTo>
                      <a:pt x="478" y="4090"/>
                    </a:lnTo>
                    <a:lnTo>
                      <a:pt x="443" y="4040"/>
                    </a:lnTo>
                    <a:lnTo>
                      <a:pt x="409" y="3987"/>
                    </a:lnTo>
                    <a:lnTo>
                      <a:pt x="375" y="3934"/>
                    </a:lnTo>
                    <a:lnTo>
                      <a:pt x="343" y="3881"/>
                    </a:lnTo>
                    <a:lnTo>
                      <a:pt x="313" y="3826"/>
                    </a:lnTo>
                    <a:lnTo>
                      <a:pt x="284" y="3770"/>
                    </a:lnTo>
                    <a:lnTo>
                      <a:pt x="256" y="3715"/>
                    </a:lnTo>
                    <a:lnTo>
                      <a:pt x="229" y="3657"/>
                    </a:lnTo>
                    <a:lnTo>
                      <a:pt x="205" y="3599"/>
                    </a:lnTo>
                    <a:lnTo>
                      <a:pt x="181" y="3541"/>
                    </a:lnTo>
                    <a:lnTo>
                      <a:pt x="158" y="3481"/>
                    </a:lnTo>
                    <a:lnTo>
                      <a:pt x="137" y="3422"/>
                    </a:lnTo>
                    <a:lnTo>
                      <a:pt x="116" y="3361"/>
                    </a:lnTo>
                    <a:lnTo>
                      <a:pt x="99" y="3299"/>
                    </a:lnTo>
                    <a:lnTo>
                      <a:pt x="82" y="3238"/>
                    </a:lnTo>
                    <a:lnTo>
                      <a:pt x="66" y="3175"/>
                    </a:lnTo>
                    <a:lnTo>
                      <a:pt x="53" y="3113"/>
                    </a:lnTo>
                    <a:lnTo>
                      <a:pt x="41" y="3050"/>
                    </a:lnTo>
                    <a:lnTo>
                      <a:pt x="31" y="2985"/>
                    </a:lnTo>
                    <a:lnTo>
                      <a:pt x="21" y="2921"/>
                    </a:lnTo>
                    <a:lnTo>
                      <a:pt x="13" y="2855"/>
                    </a:lnTo>
                    <a:lnTo>
                      <a:pt x="8" y="2791"/>
                    </a:lnTo>
                    <a:lnTo>
                      <a:pt x="4" y="2725"/>
                    </a:lnTo>
                    <a:lnTo>
                      <a:pt x="2" y="2659"/>
                    </a:lnTo>
                    <a:lnTo>
                      <a:pt x="0" y="2591"/>
                    </a:lnTo>
                    <a:lnTo>
                      <a:pt x="0" y="2591"/>
                    </a:lnTo>
                    <a:lnTo>
                      <a:pt x="2" y="2523"/>
                    </a:lnTo>
                    <a:lnTo>
                      <a:pt x="4" y="2457"/>
                    </a:lnTo>
                    <a:lnTo>
                      <a:pt x="8" y="2391"/>
                    </a:lnTo>
                    <a:lnTo>
                      <a:pt x="13" y="2327"/>
                    </a:lnTo>
                    <a:lnTo>
                      <a:pt x="21" y="2261"/>
                    </a:lnTo>
                    <a:lnTo>
                      <a:pt x="31" y="2197"/>
                    </a:lnTo>
                    <a:lnTo>
                      <a:pt x="41" y="2132"/>
                    </a:lnTo>
                    <a:lnTo>
                      <a:pt x="53" y="2069"/>
                    </a:lnTo>
                    <a:lnTo>
                      <a:pt x="66" y="2007"/>
                    </a:lnTo>
                    <a:lnTo>
                      <a:pt x="82" y="1944"/>
                    </a:lnTo>
                    <a:lnTo>
                      <a:pt x="99" y="1883"/>
                    </a:lnTo>
                    <a:lnTo>
                      <a:pt x="116" y="1821"/>
                    </a:lnTo>
                    <a:lnTo>
                      <a:pt x="137" y="1760"/>
                    </a:lnTo>
                    <a:lnTo>
                      <a:pt x="158" y="1701"/>
                    </a:lnTo>
                    <a:lnTo>
                      <a:pt x="181" y="1641"/>
                    </a:lnTo>
                    <a:lnTo>
                      <a:pt x="205" y="1583"/>
                    </a:lnTo>
                    <a:lnTo>
                      <a:pt x="229" y="1525"/>
                    </a:lnTo>
                    <a:lnTo>
                      <a:pt x="256" y="1467"/>
                    </a:lnTo>
                    <a:lnTo>
                      <a:pt x="284" y="1412"/>
                    </a:lnTo>
                    <a:lnTo>
                      <a:pt x="313" y="1356"/>
                    </a:lnTo>
                    <a:lnTo>
                      <a:pt x="343" y="1301"/>
                    </a:lnTo>
                    <a:lnTo>
                      <a:pt x="375" y="1248"/>
                    </a:lnTo>
                    <a:lnTo>
                      <a:pt x="409" y="1195"/>
                    </a:lnTo>
                    <a:lnTo>
                      <a:pt x="443" y="1142"/>
                    </a:lnTo>
                    <a:lnTo>
                      <a:pt x="478" y="1092"/>
                    </a:lnTo>
                    <a:lnTo>
                      <a:pt x="516" y="1040"/>
                    </a:lnTo>
                    <a:lnTo>
                      <a:pt x="553" y="992"/>
                    </a:lnTo>
                    <a:lnTo>
                      <a:pt x="593" y="944"/>
                    </a:lnTo>
                    <a:lnTo>
                      <a:pt x="631" y="896"/>
                    </a:lnTo>
                    <a:lnTo>
                      <a:pt x="673" y="849"/>
                    </a:lnTo>
                    <a:lnTo>
                      <a:pt x="715" y="804"/>
                    </a:lnTo>
                    <a:lnTo>
                      <a:pt x="759" y="759"/>
                    </a:lnTo>
                    <a:lnTo>
                      <a:pt x="804" y="715"/>
                    </a:lnTo>
                    <a:lnTo>
                      <a:pt x="849" y="673"/>
                    </a:lnTo>
                    <a:lnTo>
                      <a:pt x="896" y="631"/>
                    </a:lnTo>
                    <a:lnTo>
                      <a:pt x="944" y="593"/>
                    </a:lnTo>
                    <a:lnTo>
                      <a:pt x="992" y="553"/>
                    </a:lnTo>
                    <a:lnTo>
                      <a:pt x="1040" y="516"/>
                    </a:lnTo>
                    <a:lnTo>
                      <a:pt x="1092" y="478"/>
                    </a:lnTo>
                    <a:lnTo>
                      <a:pt x="1142" y="443"/>
                    </a:lnTo>
                    <a:lnTo>
                      <a:pt x="1195" y="409"/>
                    </a:lnTo>
                    <a:lnTo>
                      <a:pt x="1248" y="375"/>
                    </a:lnTo>
                    <a:lnTo>
                      <a:pt x="1301" y="343"/>
                    </a:lnTo>
                    <a:lnTo>
                      <a:pt x="1356" y="313"/>
                    </a:lnTo>
                    <a:lnTo>
                      <a:pt x="1412" y="284"/>
                    </a:lnTo>
                    <a:lnTo>
                      <a:pt x="1467" y="256"/>
                    </a:lnTo>
                    <a:lnTo>
                      <a:pt x="1525" y="229"/>
                    </a:lnTo>
                    <a:lnTo>
                      <a:pt x="1583" y="205"/>
                    </a:lnTo>
                    <a:lnTo>
                      <a:pt x="1641" y="181"/>
                    </a:lnTo>
                    <a:lnTo>
                      <a:pt x="1701" y="158"/>
                    </a:lnTo>
                    <a:lnTo>
                      <a:pt x="1760" y="137"/>
                    </a:lnTo>
                    <a:lnTo>
                      <a:pt x="1821" y="116"/>
                    </a:lnTo>
                    <a:lnTo>
                      <a:pt x="1883" y="99"/>
                    </a:lnTo>
                    <a:lnTo>
                      <a:pt x="1944" y="82"/>
                    </a:lnTo>
                    <a:lnTo>
                      <a:pt x="2007" y="66"/>
                    </a:lnTo>
                    <a:lnTo>
                      <a:pt x="2069" y="53"/>
                    </a:lnTo>
                    <a:lnTo>
                      <a:pt x="2132" y="41"/>
                    </a:lnTo>
                    <a:lnTo>
                      <a:pt x="2197" y="31"/>
                    </a:lnTo>
                    <a:lnTo>
                      <a:pt x="2261" y="21"/>
                    </a:lnTo>
                    <a:lnTo>
                      <a:pt x="2327" y="13"/>
                    </a:lnTo>
                    <a:lnTo>
                      <a:pt x="2391" y="8"/>
                    </a:lnTo>
                    <a:lnTo>
                      <a:pt x="2457" y="4"/>
                    </a:lnTo>
                    <a:lnTo>
                      <a:pt x="2523" y="2"/>
                    </a:lnTo>
                    <a:lnTo>
                      <a:pt x="2591" y="0"/>
                    </a:lnTo>
                    <a:lnTo>
                      <a:pt x="2591" y="0"/>
                    </a:lnTo>
                    <a:lnTo>
                      <a:pt x="2659" y="2"/>
                    </a:lnTo>
                    <a:lnTo>
                      <a:pt x="2725" y="4"/>
                    </a:lnTo>
                    <a:lnTo>
                      <a:pt x="2791" y="8"/>
                    </a:lnTo>
                    <a:lnTo>
                      <a:pt x="2855" y="13"/>
                    </a:lnTo>
                    <a:lnTo>
                      <a:pt x="2921" y="21"/>
                    </a:lnTo>
                    <a:lnTo>
                      <a:pt x="2985" y="31"/>
                    </a:lnTo>
                    <a:lnTo>
                      <a:pt x="3050" y="41"/>
                    </a:lnTo>
                    <a:lnTo>
                      <a:pt x="3113" y="53"/>
                    </a:lnTo>
                    <a:lnTo>
                      <a:pt x="3175" y="66"/>
                    </a:lnTo>
                    <a:lnTo>
                      <a:pt x="3238" y="82"/>
                    </a:lnTo>
                    <a:lnTo>
                      <a:pt x="3299" y="99"/>
                    </a:lnTo>
                    <a:lnTo>
                      <a:pt x="3361" y="116"/>
                    </a:lnTo>
                    <a:lnTo>
                      <a:pt x="3422" y="137"/>
                    </a:lnTo>
                    <a:lnTo>
                      <a:pt x="3481" y="158"/>
                    </a:lnTo>
                    <a:lnTo>
                      <a:pt x="3541" y="181"/>
                    </a:lnTo>
                    <a:lnTo>
                      <a:pt x="3599" y="205"/>
                    </a:lnTo>
                    <a:lnTo>
                      <a:pt x="3657" y="229"/>
                    </a:lnTo>
                    <a:lnTo>
                      <a:pt x="3715" y="256"/>
                    </a:lnTo>
                    <a:lnTo>
                      <a:pt x="3770" y="284"/>
                    </a:lnTo>
                    <a:lnTo>
                      <a:pt x="3826" y="313"/>
                    </a:lnTo>
                    <a:lnTo>
                      <a:pt x="3881" y="343"/>
                    </a:lnTo>
                    <a:lnTo>
                      <a:pt x="3934" y="375"/>
                    </a:lnTo>
                    <a:lnTo>
                      <a:pt x="3987" y="409"/>
                    </a:lnTo>
                    <a:lnTo>
                      <a:pt x="4040" y="443"/>
                    </a:lnTo>
                    <a:lnTo>
                      <a:pt x="4090" y="478"/>
                    </a:lnTo>
                    <a:lnTo>
                      <a:pt x="4142" y="516"/>
                    </a:lnTo>
                    <a:lnTo>
                      <a:pt x="4190" y="553"/>
                    </a:lnTo>
                    <a:lnTo>
                      <a:pt x="4238" y="593"/>
                    </a:lnTo>
                    <a:lnTo>
                      <a:pt x="4286" y="631"/>
                    </a:lnTo>
                    <a:lnTo>
                      <a:pt x="4333" y="673"/>
                    </a:lnTo>
                    <a:lnTo>
                      <a:pt x="4378" y="715"/>
                    </a:lnTo>
                    <a:lnTo>
                      <a:pt x="4423" y="759"/>
                    </a:lnTo>
                    <a:lnTo>
                      <a:pt x="4467" y="804"/>
                    </a:lnTo>
                    <a:lnTo>
                      <a:pt x="4509" y="849"/>
                    </a:lnTo>
                    <a:lnTo>
                      <a:pt x="4551" y="896"/>
                    </a:lnTo>
                    <a:lnTo>
                      <a:pt x="4589" y="944"/>
                    </a:lnTo>
                    <a:lnTo>
                      <a:pt x="4629" y="992"/>
                    </a:lnTo>
                    <a:lnTo>
                      <a:pt x="4666" y="1040"/>
                    </a:lnTo>
                    <a:lnTo>
                      <a:pt x="4704" y="1092"/>
                    </a:lnTo>
                    <a:lnTo>
                      <a:pt x="4739" y="1142"/>
                    </a:lnTo>
                    <a:lnTo>
                      <a:pt x="4773" y="1195"/>
                    </a:lnTo>
                    <a:lnTo>
                      <a:pt x="4807" y="1248"/>
                    </a:lnTo>
                    <a:lnTo>
                      <a:pt x="4839" y="1301"/>
                    </a:lnTo>
                    <a:lnTo>
                      <a:pt x="4869" y="1356"/>
                    </a:lnTo>
                    <a:lnTo>
                      <a:pt x="4898" y="1412"/>
                    </a:lnTo>
                    <a:lnTo>
                      <a:pt x="4926" y="1467"/>
                    </a:lnTo>
                    <a:lnTo>
                      <a:pt x="4953" y="1525"/>
                    </a:lnTo>
                    <a:lnTo>
                      <a:pt x="4977" y="1583"/>
                    </a:lnTo>
                    <a:lnTo>
                      <a:pt x="5001" y="1641"/>
                    </a:lnTo>
                    <a:lnTo>
                      <a:pt x="5024" y="1701"/>
                    </a:lnTo>
                    <a:lnTo>
                      <a:pt x="5045" y="1760"/>
                    </a:lnTo>
                    <a:lnTo>
                      <a:pt x="5066" y="1821"/>
                    </a:lnTo>
                    <a:lnTo>
                      <a:pt x="5083" y="1883"/>
                    </a:lnTo>
                    <a:lnTo>
                      <a:pt x="5100" y="1944"/>
                    </a:lnTo>
                    <a:lnTo>
                      <a:pt x="5116" y="2007"/>
                    </a:lnTo>
                    <a:lnTo>
                      <a:pt x="5129" y="2069"/>
                    </a:lnTo>
                    <a:lnTo>
                      <a:pt x="5141" y="2132"/>
                    </a:lnTo>
                    <a:lnTo>
                      <a:pt x="5151" y="2197"/>
                    </a:lnTo>
                    <a:lnTo>
                      <a:pt x="5161" y="2261"/>
                    </a:lnTo>
                    <a:lnTo>
                      <a:pt x="5169" y="2327"/>
                    </a:lnTo>
                    <a:lnTo>
                      <a:pt x="5174" y="2391"/>
                    </a:lnTo>
                    <a:lnTo>
                      <a:pt x="5178" y="2457"/>
                    </a:lnTo>
                    <a:lnTo>
                      <a:pt x="5180" y="2523"/>
                    </a:lnTo>
                    <a:lnTo>
                      <a:pt x="5182" y="2591"/>
                    </a:lnTo>
                    <a:lnTo>
                      <a:pt x="5182" y="2591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50"/>
              <p:cNvSpPr>
                <a:spLocks/>
              </p:cNvSpPr>
              <p:nvPr/>
            </p:nvSpPr>
            <p:spPr bwMode="auto">
              <a:xfrm>
                <a:off x="2877056" y="1746756"/>
                <a:ext cx="3389888" cy="3389888"/>
              </a:xfrm>
              <a:custGeom>
                <a:avLst/>
                <a:gdLst>
                  <a:gd name="T0" fmla="*/ 6028 w 6038"/>
                  <a:gd name="T1" fmla="*/ 3251 h 6038"/>
                  <a:gd name="T2" fmla="*/ 5977 w 6038"/>
                  <a:gd name="T3" fmla="*/ 3628 h 6038"/>
                  <a:gd name="T4" fmla="*/ 5879 w 6038"/>
                  <a:gd name="T5" fmla="*/ 3987 h 6038"/>
                  <a:gd name="T6" fmla="*/ 5740 w 6038"/>
                  <a:gd name="T7" fmla="*/ 4328 h 6038"/>
                  <a:gd name="T8" fmla="*/ 5561 w 6038"/>
                  <a:gd name="T9" fmla="*/ 4645 h 6038"/>
                  <a:gd name="T10" fmla="*/ 5349 w 6038"/>
                  <a:gd name="T11" fmla="*/ 4938 h 6038"/>
                  <a:gd name="T12" fmla="*/ 5101 w 6038"/>
                  <a:gd name="T13" fmla="*/ 5204 h 6038"/>
                  <a:gd name="T14" fmla="*/ 4826 w 6038"/>
                  <a:gd name="T15" fmla="*/ 5437 h 6038"/>
                  <a:gd name="T16" fmla="*/ 4521 w 6038"/>
                  <a:gd name="T17" fmla="*/ 5637 h 6038"/>
                  <a:gd name="T18" fmla="*/ 4194 w 6038"/>
                  <a:gd name="T19" fmla="*/ 5800 h 6038"/>
                  <a:gd name="T20" fmla="*/ 3845 w 6038"/>
                  <a:gd name="T21" fmla="*/ 5922 h 6038"/>
                  <a:gd name="T22" fmla="*/ 3478 w 6038"/>
                  <a:gd name="T23" fmla="*/ 6003 h 6038"/>
                  <a:gd name="T24" fmla="*/ 3096 w 6038"/>
                  <a:gd name="T25" fmla="*/ 6036 h 6038"/>
                  <a:gd name="T26" fmla="*/ 2787 w 6038"/>
                  <a:gd name="T27" fmla="*/ 6028 h 6038"/>
                  <a:gd name="T28" fmla="*/ 2410 w 6038"/>
                  <a:gd name="T29" fmla="*/ 5977 h 6038"/>
                  <a:gd name="T30" fmla="*/ 2051 w 6038"/>
                  <a:gd name="T31" fmla="*/ 5879 h 6038"/>
                  <a:gd name="T32" fmla="*/ 1710 w 6038"/>
                  <a:gd name="T33" fmla="*/ 5740 h 6038"/>
                  <a:gd name="T34" fmla="*/ 1393 w 6038"/>
                  <a:gd name="T35" fmla="*/ 5561 h 6038"/>
                  <a:gd name="T36" fmla="*/ 1100 w 6038"/>
                  <a:gd name="T37" fmla="*/ 5349 h 6038"/>
                  <a:gd name="T38" fmla="*/ 834 w 6038"/>
                  <a:gd name="T39" fmla="*/ 5101 h 6038"/>
                  <a:gd name="T40" fmla="*/ 601 w 6038"/>
                  <a:gd name="T41" fmla="*/ 4826 h 6038"/>
                  <a:gd name="T42" fmla="*/ 401 w 6038"/>
                  <a:gd name="T43" fmla="*/ 4521 h 6038"/>
                  <a:gd name="T44" fmla="*/ 238 w 6038"/>
                  <a:gd name="T45" fmla="*/ 4194 h 6038"/>
                  <a:gd name="T46" fmla="*/ 116 w 6038"/>
                  <a:gd name="T47" fmla="*/ 3845 h 6038"/>
                  <a:gd name="T48" fmla="*/ 35 w 6038"/>
                  <a:gd name="T49" fmla="*/ 3478 h 6038"/>
                  <a:gd name="T50" fmla="*/ 2 w 6038"/>
                  <a:gd name="T51" fmla="*/ 3096 h 6038"/>
                  <a:gd name="T52" fmla="*/ 10 w 6038"/>
                  <a:gd name="T53" fmla="*/ 2787 h 6038"/>
                  <a:gd name="T54" fmla="*/ 61 w 6038"/>
                  <a:gd name="T55" fmla="*/ 2410 h 6038"/>
                  <a:gd name="T56" fmla="*/ 159 w 6038"/>
                  <a:gd name="T57" fmla="*/ 2051 h 6038"/>
                  <a:gd name="T58" fmla="*/ 298 w 6038"/>
                  <a:gd name="T59" fmla="*/ 1710 h 6038"/>
                  <a:gd name="T60" fmla="*/ 477 w 6038"/>
                  <a:gd name="T61" fmla="*/ 1393 h 6038"/>
                  <a:gd name="T62" fmla="*/ 689 w 6038"/>
                  <a:gd name="T63" fmla="*/ 1100 h 6038"/>
                  <a:gd name="T64" fmla="*/ 937 w 6038"/>
                  <a:gd name="T65" fmla="*/ 834 h 6038"/>
                  <a:gd name="T66" fmla="*/ 1212 w 6038"/>
                  <a:gd name="T67" fmla="*/ 601 h 6038"/>
                  <a:gd name="T68" fmla="*/ 1517 w 6038"/>
                  <a:gd name="T69" fmla="*/ 401 h 6038"/>
                  <a:gd name="T70" fmla="*/ 1844 w 6038"/>
                  <a:gd name="T71" fmla="*/ 238 h 6038"/>
                  <a:gd name="T72" fmla="*/ 2193 w 6038"/>
                  <a:gd name="T73" fmla="*/ 116 h 6038"/>
                  <a:gd name="T74" fmla="*/ 2560 w 6038"/>
                  <a:gd name="T75" fmla="*/ 35 h 6038"/>
                  <a:gd name="T76" fmla="*/ 2942 w 6038"/>
                  <a:gd name="T77" fmla="*/ 2 h 6038"/>
                  <a:gd name="T78" fmla="*/ 3251 w 6038"/>
                  <a:gd name="T79" fmla="*/ 10 h 6038"/>
                  <a:gd name="T80" fmla="*/ 3628 w 6038"/>
                  <a:gd name="T81" fmla="*/ 61 h 6038"/>
                  <a:gd name="T82" fmla="*/ 3987 w 6038"/>
                  <a:gd name="T83" fmla="*/ 159 h 6038"/>
                  <a:gd name="T84" fmla="*/ 4328 w 6038"/>
                  <a:gd name="T85" fmla="*/ 298 h 6038"/>
                  <a:gd name="T86" fmla="*/ 4645 w 6038"/>
                  <a:gd name="T87" fmla="*/ 477 h 6038"/>
                  <a:gd name="T88" fmla="*/ 4938 w 6038"/>
                  <a:gd name="T89" fmla="*/ 689 h 6038"/>
                  <a:gd name="T90" fmla="*/ 5204 w 6038"/>
                  <a:gd name="T91" fmla="*/ 937 h 6038"/>
                  <a:gd name="T92" fmla="*/ 5437 w 6038"/>
                  <a:gd name="T93" fmla="*/ 1212 h 6038"/>
                  <a:gd name="T94" fmla="*/ 5637 w 6038"/>
                  <a:gd name="T95" fmla="*/ 1517 h 6038"/>
                  <a:gd name="T96" fmla="*/ 5800 w 6038"/>
                  <a:gd name="T97" fmla="*/ 1844 h 6038"/>
                  <a:gd name="T98" fmla="*/ 5922 w 6038"/>
                  <a:gd name="T99" fmla="*/ 2193 h 6038"/>
                  <a:gd name="T100" fmla="*/ 6003 w 6038"/>
                  <a:gd name="T101" fmla="*/ 2560 h 6038"/>
                  <a:gd name="T102" fmla="*/ 6036 w 6038"/>
                  <a:gd name="T103" fmla="*/ 2942 h 6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38" h="6038">
                    <a:moveTo>
                      <a:pt x="6038" y="3019"/>
                    </a:moveTo>
                    <a:lnTo>
                      <a:pt x="6038" y="3019"/>
                    </a:lnTo>
                    <a:lnTo>
                      <a:pt x="6036" y="3096"/>
                    </a:lnTo>
                    <a:lnTo>
                      <a:pt x="6033" y="3174"/>
                    </a:lnTo>
                    <a:lnTo>
                      <a:pt x="6028" y="3251"/>
                    </a:lnTo>
                    <a:lnTo>
                      <a:pt x="6022" y="3328"/>
                    </a:lnTo>
                    <a:lnTo>
                      <a:pt x="6014" y="3404"/>
                    </a:lnTo>
                    <a:lnTo>
                      <a:pt x="6003" y="3478"/>
                    </a:lnTo>
                    <a:lnTo>
                      <a:pt x="5990" y="3554"/>
                    </a:lnTo>
                    <a:lnTo>
                      <a:pt x="5977" y="3628"/>
                    </a:lnTo>
                    <a:lnTo>
                      <a:pt x="5961" y="3700"/>
                    </a:lnTo>
                    <a:lnTo>
                      <a:pt x="5943" y="3773"/>
                    </a:lnTo>
                    <a:lnTo>
                      <a:pt x="5922" y="3845"/>
                    </a:lnTo>
                    <a:lnTo>
                      <a:pt x="5901" y="3916"/>
                    </a:lnTo>
                    <a:lnTo>
                      <a:pt x="5879" y="3987"/>
                    </a:lnTo>
                    <a:lnTo>
                      <a:pt x="5854" y="4058"/>
                    </a:lnTo>
                    <a:lnTo>
                      <a:pt x="5829" y="4125"/>
                    </a:lnTo>
                    <a:lnTo>
                      <a:pt x="5800" y="4194"/>
                    </a:lnTo>
                    <a:lnTo>
                      <a:pt x="5771" y="4260"/>
                    </a:lnTo>
                    <a:lnTo>
                      <a:pt x="5740" y="4328"/>
                    </a:lnTo>
                    <a:lnTo>
                      <a:pt x="5708" y="4392"/>
                    </a:lnTo>
                    <a:lnTo>
                      <a:pt x="5673" y="4458"/>
                    </a:lnTo>
                    <a:lnTo>
                      <a:pt x="5637" y="4521"/>
                    </a:lnTo>
                    <a:lnTo>
                      <a:pt x="5600" y="4584"/>
                    </a:lnTo>
                    <a:lnTo>
                      <a:pt x="5561" y="4645"/>
                    </a:lnTo>
                    <a:lnTo>
                      <a:pt x="5521" y="4706"/>
                    </a:lnTo>
                    <a:lnTo>
                      <a:pt x="5481" y="4766"/>
                    </a:lnTo>
                    <a:lnTo>
                      <a:pt x="5437" y="4826"/>
                    </a:lnTo>
                    <a:lnTo>
                      <a:pt x="5394" y="4882"/>
                    </a:lnTo>
                    <a:lnTo>
                      <a:pt x="5349" y="4938"/>
                    </a:lnTo>
                    <a:lnTo>
                      <a:pt x="5301" y="4995"/>
                    </a:lnTo>
                    <a:lnTo>
                      <a:pt x="5254" y="5048"/>
                    </a:lnTo>
                    <a:lnTo>
                      <a:pt x="5204" y="5101"/>
                    </a:lnTo>
                    <a:lnTo>
                      <a:pt x="5154" y="5154"/>
                    </a:lnTo>
                    <a:lnTo>
                      <a:pt x="5101" y="5204"/>
                    </a:lnTo>
                    <a:lnTo>
                      <a:pt x="5048" y="5254"/>
                    </a:lnTo>
                    <a:lnTo>
                      <a:pt x="4995" y="5301"/>
                    </a:lnTo>
                    <a:lnTo>
                      <a:pt x="4938" y="5349"/>
                    </a:lnTo>
                    <a:lnTo>
                      <a:pt x="4882" y="5394"/>
                    </a:lnTo>
                    <a:lnTo>
                      <a:pt x="4826" y="5437"/>
                    </a:lnTo>
                    <a:lnTo>
                      <a:pt x="4766" y="5481"/>
                    </a:lnTo>
                    <a:lnTo>
                      <a:pt x="4706" y="5521"/>
                    </a:lnTo>
                    <a:lnTo>
                      <a:pt x="4645" y="5561"/>
                    </a:lnTo>
                    <a:lnTo>
                      <a:pt x="4584" y="5600"/>
                    </a:lnTo>
                    <a:lnTo>
                      <a:pt x="4521" y="5637"/>
                    </a:lnTo>
                    <a:lnTo>
                      <a:pt x="4458" y="5673"/>
                    </a:lnTo>
                    <a:lnTo>
                      <a:pt x="4392" y="5708"/>
                    </a:lnTo>
                    <a:lnTo>
                      <a:pt x="4328" y="5740"/>
                    </a:lnTo>
                    <a:lnTo>
                      <a:pt x="4260" y="5771"/>
                    </a:lnTo>
                    <a:lnTo>
                      <a:pt x="4194" y="5800"/>
                    </a:lnTo>
                    <a:lnTo>
                      <a:pt x="4125" y="5829"/>
                    </a:lnTo>
                    <a:lnTo>
                      <a:pt x="4058" y="5854"/>
                    </a:lnTo>
                    <a:lnTo>
                      <a:pt x="3987" y="5879"/>
                    </a:lnTo>
                    <a:lnTo>
                      <a:pt x="3916" y="5901"/>
                    </a:lnTo>
                    <a:lnTo>
                      <a:pt x="3845" y="5922"/>
                    </a:lnTo>
                    <a:lnTo>
                      <a:pt x="3773" y="5943"/>
                    </a:lnTo>
                    <a:lnTo>
                      <a:pt x="3700" y="5961"/>
                    </a:lnTo>
                    <a:lnTo>
                      <a:pt x="3628" y="5977"/>
                    </a:lnTo>
                    <a:lnTo>
                      <a:pt x="3554" y="5990"/>
                    </a:lnTo>
                    <a:lnTo>
                      <a:pt x="3478" y="6003"/>
                    </a:lnTo>
                    <a:lnTo>
                      <a:pt x="3404" y="6014"/>
                    </a:lnTo>
                    <a:lnTo>
                      <a:pt x="3328" y="6022"/>
                    </a:lnTo>
                    <a:lnTo>
                      <a:pt x="3251" y="6028"/>
                    </a:lnTo>
                    <a:lnTo>
                      <a:pt x="3174" y="6033"/>
                    </a:lnTo>
                    <a:lnTo>
                      <a:pt x="3096" y="6036"/>
                    </a:lnTo>
                    <a:lnTo>
                      <a:pt x="3019" y="6038"/>
                    </a:lnTo>
                    <a:lnTo>
                      <a:pt x="3019" y="6038"/>
                    </a:lnTo>
                    <a:lnTo>
                      <a:pt x="2942" y="6036"/>
                    </a:lnTo>
                    <a:lnTo>
                      <a:pt x="2864" y="6033"/>
                    </a:lnTo>
                    <a:lnTo>
                      <a:pt x="2787" y="6028"/>
                    </a:lnTo>
                    <a:lnTo>
                      <a:pt x="2710" y="6022"/>
                    </a:lnTo>
                    <a:lnTo>
                      <a:pt x="2634" y="6014"/>
                    </a:lnTo>
                    <a:lnTo>
                      <a:pt x="2560" y="6003"/>
                    </a:lnTo>
                    <a:lnTo>
                      <a:pt x="2484" y="5990"/>
                    </a:lnTo>
                    <a:lnTo>
                      <a:pt x="2410" y="5977"/>
                    </a:lnTo>
                    <a:lnTo>
                      <a:pt x="2338" y="5961"/>
                    </a:lnTo>
                    <a:lnTo>
                      <a:pt x="2265" y="5943"/>
                    </a:lnTo>
                    <a:lnTo>
                      <a:pt x="2193" y="5922"/>
                    </a:lnTo>
                    <a:lnTo>
                      <a:pt x="2122" y="5901"/>
                    </a:lnTo>
                    <a:lnTo>
                      <a:pt x="2051" y="5879"/>
                    </a:lnTo>
                    <a:lnTo>
                      <a:pt x="1980" y="5854"/>
                    </a:lnTo>
                    <a:lnTo>
                      <a:pt x="1913" y="5829"/>
                    </a:lnTo>
                    <a:lnTo>
                      <a:pt x="1844" y="5800"/>
                    </a:lnTo>
                    <a:lnTo>
                      <a:pt x="1778" y="5771"/>
                    </a:lnTo>
                    <a:lnTo>
                      <a:pt x="1710" y="5740"/>
                    </a:lnTo>
                    <a:lnTo>
                      <a:pt x="1646" y="5708"/>
                    </a:lnTo>
                    <a:lnTo>
                      <a:pt x="1580" y="5673"/>
                    </a:lnTo>
                    <a:lnTo>
                      <a:pt x="1517" y="5637"/>
                    </a:lnTo>
                    <a:lnTo>
                      <a:pt x="1454" y="5600"/>
                    </a:lnTo>
                    <a:lnTo>
                      <a:pt x="1393" y="5561"/>
                    </a:lnTo>
                    <a:lnTo>
                      <a:pt x="1332" y="5521"/>
                    </a:lnTo>
                    <a:lnTo>
                      <a:pt x="1272" y="5481"/>
                    </a:lnTo>
                    <a:lnTo>
                      <a:pt x="1212" y="5437"/>
                    </a:lnTo>
                    <a:lnTo>
                      <a:pt x="1156" y="5394"/>
                    </a:lnTo>
                    <a:lnTo>
                      <a:pt x="1100" y="5349"/>
                    </a:lnTo>
                    <a:lnTo>
                      <a:pt x="1043" y="5301"/>
                    </a:lnTo>
                    <a:lnTo>
                      <a:pt x="990" y="5254"/>
                    </a:lnTo>
                    <a:lnTo>
                      <a:pt x="937" y="5204"/>
                    </a:lnTo>
                    <a:lnTo>
                      <a:pt x="884" y="5154"/>
                    </a:lnTo>
                    <a:lnTo>
                      <a:pt x="834" y="5101"/>
                    </a:lnTo>
                    <a:lnTo>
                      <a:pt x="784" y="5048"/>
                    </a:lnTo>
                    <a:lnTo>
                      <a:pt x="737" y="4995"/>
                    </a:lnTo>
                    <a:lnTo>
                      <a:pt x="689" y="4938"/>
                    </a:lnTo>
                    <a:lnTo>
                      <a:pt x="644" y="4882"/>
                    </a:lnTo>
                    <a:lnTo>
                      <a:pt x="601" y="4826"/>
                    </a:lnTo>
                    <a:lnTo>
                      <a:pt x="557" y="4766"/>
                    </a:lnTo>
                    <a:lnTo>
                      <a:pt x="517" y="4706"/>
                    </a:lnTo>
                    <a:lnTo>
                      <a:pt x="477" y="4645"/>
                    </a:lnTo>
                    <a:lnTo>
                      <a:pt x="438" y="4584"/>
                    </a:lnTo>
                    <a:lnTo>
                      <a:pt x="401" y="4521"/>
                    </a:lnTo>
                    <a:lnTo>
                      <a:pt x="365" y="4458"/>
                    </a:lnTo>
                    <a:lnTo>
                      <a:pt x="330" y="4392"/>
                    </a:lnTo>
                    <a:lnTo>
                      <a:pt x="298" y="4328"/>
                    </a:lnTo>
                    <a:lnTo>
                      <a:pt x="267" y="4260"/>
                    </a:lnTo>
                    <a:lnTo>
                      <a:pt x="238" y="4194"/>
                    </a:lnTo>
                    <a:lnTo>
                      <a:pt x="209" y="4125"/>
                    </a:lnTo>
                    <a:lnTo>
                      <a:pt x="184" y="4058"/>
                    </a:lnTo>
                    <a:lnTo>
                      <a:pt x="159" y="3987"/>
                    </a:lnTo>
                    <a:lnTo>
                      <a:pt x="137" y="3916"/>
                    </a:lnTo>
                    <a:lnTo>
                      <a:pt x="116" y="3845"/>
                    </a:lnTo>
                    <a:lnTo>
                      <a:pt x="95" y="3773"/>
                    </a:lnTo>
                    <a:lnTo>
                      <a:pt x="77" y="3700"/>
                    </a:lnTo>
                    <a:lnTo>
                      <a:pt x="61" y="3628"/>
                    </a:lnTo>
                    <a:lnTo>
                      <a:pt x="48" y="3554"/>
                    </a:lnTo>
                    <a:lnTo>
                      <a:pt x="35" y="3478"/>
                    </a:lnTo>
                    <a:lnTo>
                      <a:pt x="24" y="3404"/>
                    </a:lnTo>
                    <a:lnTo>
                      <a:pt x="16" y="3328"/>
                    </a:lnTo>
                    <a:lnTo>
                      <a:pt x="10" y="3251"/>
                    </a:lnTo>
                    <a:lnTo>
                      <a:pt x="5" y="3174"/>
                    </a:lnTo>
                    <a:lnTo>
                      <a:pt x="2" y="3096"/>
                    </a:lnTo>
                    <a:lnTo>
                      <a:pt x="0" y="3019"/>
                    </a:lnTo>
                    <a:lnTo>
                      <a:pt x="0" y="3019"/>
                    </a:lnTo>
                    <a:lnTo>
                      <a:pt x="2" y="2942"/>
                    </a:lnTo>
                    <a:lnTo>
                      <a:pt x="5" y="2864"/>
                    </a:lnTo>
                    <a:lnTo>
                      <a:pt x="10" y="2787"/>
                    </a:lnTo>
                    <a:lnTo>
                      <a:pt x="16" y="2710"/>
                    </a:lnTo>
                    <a:lnTo>
                      <a:pt x="24" y="2634"/>
                    </a:lnTo>
                    <a:lnTo>
                      <a:pt x="35" y="2560"/>
                    </a:lnTo>
                    <a:lnTo>
                      <a:pt x="48" y="2484"/>
                    </a:lnTo>
                    <a:lnTo>
                      <a:pt x="61" y="2410"/>
                    </a:lnTo>
                    <a:lnTo>
                      <a:pt x="77" y="2338"/>
                    </a:lnTo>
                    <a:lnTo>
                      <a:pt x="95" y="2265"/>
                    </a:lnTo>
                    <a:lnTo>
                      <a:pt x="116" y="2193"/>
                    </a:lnTo>
                    <a:lnTo>
                      <a:pt x="137" y="2122"/>
                    </a:lnTo>
                    <a:lnTo>
                      <a:pt x="159" y="2051"/>
                    </a:lnTo>
                    <a:lnTo>
                      <a:pt x="184" y="1980"/>
                    </a:lnTo>
                    <a:lnTo>
                      <a:pt x="209" y="1913"/>
                    </a:lnTo>
                    <a:lnTo>
                      <a:pt x="238" y="1844"/>
                    </a:lnTo>
                    <a:lnTo>
                      <a:pt x="267" y="1778"/>
                    </a:lnTo>
                    <a:lnTo>
                      <a:pt x="298" y="1710"/>
                    </a:lnTo>
                    <a:lnTo>
                      <a:pt x="330" y="1646"/>
                    </a:lnTo>
                    <a:lnTo>
                      <a:pt x="365" y="1580"/>
                    </a:lnTo>
                    <a:lnTo>
                      <a:pt x="401" y="1517"/>
                    </a:lnTo>
                    <a:lnTo>
                      <a:pt x="438" y="1454"/>
                    </a:lnTo>
                    <a:lnTo>
                      <a:pt x="477" y="1393"/>
                    </a:lnTo>
                    <a:lnTo>
                      <a:pt x="517" y="1332"/>
                    </a:lnTo>
                    <a:lnTo>
                      <a:pt x="557" y="1272"/>
                    </a:lnTo>
                    <a:lnTo>
                      <a:pt x="601" y="1212"/>
                    </a:lnTo>
                    <a:lnTo>
                      <a:pt x="644" y="1156"/>
                    </a:lnTo>
                    <a:lnTo>
                      <a:pt x="689" y="1100"/>
                    </a:lnTo>
                    <a:lnTo>
                      <a:pt x="737" y="1043"/>
                    </a:lnTo>
                    <a:lnTo>
                      <a:pt x="784" y="990"/>
                    </a:lnTo>
                    <a:lnTo>
                      <a:pt x="834" y="937"/>
                    </a:lnTo>
                    <a:lnTo>
                      <a:pt x="884" y="884"/>
                    </a:lnTo>
                    <a:lnTo>
                      <a:pt x="937" y="834"/>
                    </a:lnTo>
                    <a:lnTo>
                      <a:pt x="990" y="784"/>
                    </a:lnTo>
                    <a:lnTo>
                      <a:pt x="1043" y="737"/>
                    </a:lnTo>
                    <a:lnTo>
                      <a:pt x="1100" y="689"/>
                    </a:lnTo>
                    <a:lnTo>
                      <a:pt x="1156" y="644"/>
                    </a:lnTo>
                    <a:lnTo>
                      <a:pt x="1212" y="601"/>
                    </a:lnTo>
                    <a:lnTo>
                      <a:pt x="1272" y="557"/>
                    </a:lnTo>
                    <a:lnTo>
                      <a:pt x="1332" y="517"/>
                    </a:lnTo>
                    <a:lnTo>
                      <a:pt x="1393" y="477"/>
                    </a:lnTo>
                    <a:lnTo>
                      <a:pt x="1454" y="438"/>
                    </a:lnTo>
                    <a:lnTo>
                      <a:pt x="1517" y="401"/>
                    </a:lnTo>
                    <a:lnTo>
                      <a:pt x="1580" y="365"/>
                    </a:lnTo>
                    <a:lnTo>
                      <a:pt x="1646" y="330"/>
                    </a:lnTo>
                    <a:lnTo>
                      <a:pt x="1710" y="298"/>
                    </a:lnTo>
                    <a:lnTo>
                      <a:pt x="1778" y="267"/>
                    </a:lnTo>
                    <a:lnTo>
                      <a:pt x="1844" y="238"/>
                    </a:lnTo>
                    <a:lnTo>
                      <a:pt x="1913" y="209"/>
                    </a:lnTo>
                    <a:lnTo>
                      <a:pt x="1980" y="184"/>
                    </a:lnTo>
                    <a:lnTo>
                      <a:pt x="2051" y="159"/>
                    </a:lnTo>
                    <a:lnTo>
                      <a:pt x="2122" y="137"/>
                    </a:lnTo>
                    <a:lnTo>
                      <a:pt x="2193" y="116"/>
                    </a:lnTo>
                    <a:lnTo>
                      <a:pt x="2265" y="95"/>
                    </a:lnTo>
                    <a:lnTo>
                      <a:pt x="2338" y="77"/>
                    </a:lnTo>
                    <a:lnTo>
                      <a:pt x="2410" y="61"/>
                    </a:lnTo>
                    <a:lnTo>
                      <a:pt x="2484" y="48"/>
                    </a:lnTo>
                    <a:lnTo>
                      <a:pt x="2560" y="35"/>
                    </a:lnTo>
                    <a:lnTo>
                      <a:pt x="2634" y="24"/>
                    </a:lnTo>
                    <a:lnTo>
                      <a:pt x="2710" y="16"/>
                    </a:lnTo>
                    <a:lnTo>
                      <a:pt x="2787" y="10"/>
                    </a:lnTo>
                    <a:lnTo>
                      <a:pt x="2864" y="5"/>
                    </a:lnTo>
                    <a:lnTo>
                      <a:pt x="2942" y="2"/>
                    </a:lnTo>
                    <a:lnTo>
                      <a:pt x="3019" y="0"/>
                    </a:lnTo>
                    <a:lnTo>
                      <a:pt x="3019" y="0"/>
                    </a:lnTo>
                    <a:lnTo>
                      <a:pt x="3096" y="2"/>
                    </a:lnTo>
                    <a:lnTo>
                      <a:pt x="3174" y="5"/>
                    </a:lnTo>
                    <a:lnTo>
                      <a:pt x="3251" y="10"/>
                    </a:lnTo>
                    <a:lnTo>
                      <a:pt x="3328" y="16"/>
                    </a:lnTo>
                    <a:lnTo>
                      <a:pt x="3404" y="24"/>
                    </a:lnTo>
                    <a:lnTo>
                      <a:pt x="3478" y="35"/>
                    </a:lnTo>
                    <a:lnTo>
                      <a:pt x="3554" y="48"/>
                    </a:lnTo>
                    <a:lnTo>
                      <a:pt x="3628" y="61"/>
                    </a:lnTo>
                    <a:lnTo>
                      <a:pt x="3700" y="77"/>
                    </a:lnTo>
                    <a:lnTo>
                      <a:pt x="3773" y="95"/>
                    </a:lnTo>
                    <a:lnTo>
                      <a:pt x="3845" y="116"/>
                    </a:lnTo>
                    <a:lnTo>
                      <a:pt x="3916" y="137"/>
                    </a:lnTo>
                    <a:lnTo>
                      <a:pt x="3987" y="159"/>
                    </a:lnTo>
                    <a:lnTo>
                      <a:pt x="4058" y="184"/>
                    </a:lnTo>
                    <a:lnTo>
                      <a:pt x="4125" y="209"/>
                    </a:lnTo>
                    <a:lnTo>
                      <a:pt x="4194" y="238"/>
                    </a:lnTo>
                    <a:lnTo>
                      <a:pt x="4260" y="267"/>
                    </a:lnTo>
                    <a:lnTo>
                      <a:pt x="4328" y="298"/>
                    </a:lnTo>
                    <a:lnTo>
                      <a:pt x="4392" y="330"/>
                    </a:lnTo>
                    <a:lnTo>
                      <a:pt x="4458" y="365"/>
                    </a:lnTo>
                    <a:lnTo>
                      <a:pt x="4521" y="401"/>
                    </a:lnTo>
                    <a:lnTo>
                      <a:pt x="4584" y="438"/>
                    </a:lnTo>
                    <a:lnTo>
                      <a:pt x="4645" y="477"/>
                    </a:lnTo>
                    <a:lnTo>
                      <a:pt x="4706" y="517"/>
                    </a:lnTo>
                    <a:lnTo>
                      <a:pt x="4766" y="557"/>
                    </a:lnTo>
                    <a:lnTo>
                      <a:pt x="4826" y="601"/>
                    </a:lnTo>
                    <a:lnTo>
                      <a:pt x="4882" y="644"/>
                    </a:lnTo>
                    <a:lnTo>
                      <a:pt x="4938" y="689"/>
                    </a:lnTo>
                    <a:lnTo>
                      <a:pt x="4995" y="737"/>
                    </a:lnTo>
                    <a:lnTo>
                      <a:pt x="5048" y="784"/>
                    </a:lnTo>
                    <a:lnTo>
                      <a:pt x="5101" y="834"/>
                    </a:lnTo>
                    <a:lnTo>
                      <a:pt x="5154" y="884"/>
                    </a:lnTo>
                    <a:lnTo>
                      <a:pt x="5204" y="937"/>
                    </a:lnTo>
                    <a:lnTo>
                      <a:pt x="5254" y="990"/>
                    </a:lnTo>
                    <a:lnTo>
                      <a:pt x="5301" y="1043"/>
                    </a:lnTo>
                    <a:lnTo>
                      <a:pt x="5349" y="1100"/>
                    </a:lnTo>
                    <a:lnTo>
                      <a:pt x="5394" y="1156"/>
                    </a:lnTo>
                    <a:lnTo>
                      <a:pt x="5437" y="1212"/>
                    </a:lnTo>
                    <a:lnTo>
                      <a:pt x="5481" y="1272"/>
                    </a:lnTo>
                    <a:lnTo>
                      <a:pt x="5521" y="1332"/>
                    </a:lnTo>
                    <a:lnTo>
                      <a:pt x="5561" y="1393"/>
                    </a:lnTo>
                    <a:lnTo>
                      <a:pt x="5600" y="1454"/>
                    </a:lnTo>
                    <a:lnTo>
                      <a:pt x="5637" y="1517"/>
                    </a:lnTo>
                    <a:lnTo>
                      <a:pt x="5673" y="1580"/>
                    </a:lnTo>
                    <a:lnTo>
                      <a:pt x="5708" y="1646"/>
                    </a:lnTo>
                    <a:lnTo>
                      <a:pt x="5740" y="1710"/>
                    </a:lnTo>
                    <a:lnTo>
                      <a:pt x="5771" y="1778"/>
                    </a:lnTo>
                    <a:lnTo>
                      <a:pt x="5800" y="1844"/>
                    </a:lnTo>
                    <a:lnTo>
                      <a:pt x="5829" y="1913"/>
                    </a:lnTo>
                    <a:lnTo>
                      <a:pt x="5854" y="1980"/>
                    </a:lnTo>
                    <a:lnTo>
                      <a:pt x="5879" y="2051"/>
                    </a:lnTo>
                    <a:lnTo>
                      <a:pt x="5901" y="2122"/>
                    </a:lnTo>
                    <a:lnTo>
                      <a:pt x="5922" y="2193"/>
                    </a:lnTo>
                    <a:lnTo>
                      <a:pt x="5943" y="2265"/>
                    </a:lnTo>
                    <a:lnTo>
                      <a:pt x="5961" y="2338"/>
                    </a:lnTo>
                    <a:lnTo>
                      <a:pt x="5977" y="2410"/>
                    </a:lnTo>
                    <a:lnTo>
                      <a:pt x="5990" y="2484"/>
                    </a:lnTo>
                    <a:lnTo>
                      <a:pt x="6003" y="2560"/>
                    </a:lnTo>
                    <a:lnTo>
                      <a:pt x="6014" y="2634"/>
                    </a:lnTo>
                    <a:lnTo>
                      <a:pt x="6022" y="2710"/>
                    </a:lnTo>
                    <a:lnTo>
                      <a:pt x="6028" y="2787"/>
                    </a:lnTo>
                    <a:lnTo>
                      <a:pt x="6033" y="2864"/>
                    </a:lnTo>
                    <a:lnTo>
                      <a:pt x="6036" y="2942"/>
                    </a:lnTo>
                    <a:lnTo>
                      <a:pt x="6038" y="3019"/>
                    </a:lnTo>
                    <a:lnTo>
                      <a:pt x="6038" y="3019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51"/>
              <p:cNvSpPr>
                <a:spLocks/>
              </p:cNvSpPr>
              <p:nvPr/>
            </p:nvSpPr>
            <p:spPr bwMode="auto">
              <a:xfrm>
                <a:off x="2635723" y="1505423"/>
                <a:ext cx="3872555" cy="3872555"/>
              </a:xfrm>
              <a:custGeom>
                <a:avLst/>
                <a:gdLst>
                  <a:gd name="T0" fmla="*/ 6892 w 6902"/>
                  <a:gd name="T1" fmla="*/ 3717 h 6902"/>
                  <a:gd name="T2" fmla="*/ 6831 w 6902"/>
                  <a:gd name="T3" fmla="*/ 4147 h 6902"/>
                  <a:gd name="T4" fmla="*/ 6720 w 6902"/>
                  <a:gd name="T5" fmla="*/ 4557 h 6902"/>
                  <a:gd name="T6" fmla="*/ 6560 w 6902"/>
                  <a:gd name="T7" fmla="*/ 4947 h 6902"/>
                  <a:gd name="T8" fmla="*/ 6357 w 6902"/>
                  <a:gd name="T9" fmla="*/ 5311 h 6902"/>
                  <a:gd name="T10" fmla="*/ 6113 w 6902"/>
                  <a:gd name="T11" fmla="*/ 5646 h 6902"/>
                  <a:gd name="T12" fmla="*/ 5831 w 6902"/>
                  <a:gd name="T13" fmla="*/ 5948 h 6902"/>
                  <a:gd name="T14" fmla="*/ 5515 w 6902"/>
                  <a:gd name="T15" fmla="*/ 6216 h 6902"/>
                  <a:gd name="T16" fmla="*/ 5169 w 6902"/>
                  <a:gd name="T17" fmla="*/ 6444 h 6902"/>
                  <a:gd name="T18" fmla="*/ 4794 w 6902"/>
                  <a:gd name="T19" fmla="*/ 6629 h 6902"/>
                  <a:gd name="T20" fmla="*/ 4396 w 6902"/>
                  <a:gd name="T21" fmla="*/ 6769 h 6902"/>
                  <a:gd name="T22" fmla="*/ 3976 w 6902"/>
                  <a:gd name="T23" fmla="*/ 6861 h 6902"/>
                  <a:gd name="T24" fmla="*/ 3540 w 6902"/>
                  <a:gd name="T25" fmla="*/ 6900 h 6902"/>
                  <a:gd name="T26" fmla="*/ 3185 w 6902"/>
                  <a:gd name="T27" fmla="*/ 6892 h 6902"/>
                  <a:gd name="T28" fmla="*/ 2755 w 6902"/>
                  <a:gd name="T29" fmla="*/ 6831 h 6902"/>
                  <a:gd name="T30" fmla="*/ 2345 w 6902"/>
                  <a:gd name="T31" fmla="*/ 6720 h 6902"/>
                  <a:gd name="T32" fmla="*/ 1955 w 6902"/>
                  <a:gd name="T33" fmla="*/ 6560 h 6902"/>
                  <a:gd name="T34" fmla="*/ 1591 w 6902"/>
                  <a:gd name="T35" fmla="*/ 6357 h 6902"/>
                  <a:gd name="T36" fmla="*/ 1256 w 6902"/>
                  <a:gd name="T37" fmla="*/ 6113 h 6902"/>
                  <a:gd name="T38" fmla="*/ 954 w 6902"/>
                  <a:gd name="T39" fmla="*/ 5831 h 6902"/>
                  <a:gd name="T40" fmla="*/ 686 w 6902"/>
                  <a:gd name="T41" fmla="*/ 5515 h 6902"/>
                  <a:gd name="T42" fmla="*/ 458 w 6902"/>
                  <a:gd name="T43" fmla="*/ 5169 h 6902"/>
                  <a:gd name="T44" fmla="*/ 273 w 6902"/>
                  <a:gd name="T45" fmla="*/ 4794 h 6902"/>
                  <a:gd name="T46" fmla="*/ 133 w 6902"/>
                  <a:gd name="T47" fmla="*/ 4396 h 6902"/>
                  <a:gd name="T48" fmla="*/ 41 w 6902"/>
                  <a:gd name="T49" fmla="*/ 3976 h 6902"/>
                  <a:gd name="T50" fmla="*/ 2 w 6902"/>
                  <a:gd name="T51" fmla="*/ 3540 h 6902"/>
                  <a:gd name="T52" fmla="*/ 10 w 6902"/>
                  <a:gd name="T53" fmla="*/ 3185 h 6902"/>
                  <a:gd name="T54" fmla="*/ 71 w 6902"/>
                  <a:gd name="T55" fmla="*/ 2755 h 6902"/>
                  <a:gd name="T56" fmla="*/ 182 w 6902"/>
                  <a:gd name="T57" fmla="*/ 2345 h 6902"/>
                  <a:gd name="T58" fmla="*/ 342 w 6902"/>
                  <a:gd name="T59" fmla="*/ 1955 h 6902"/>
                  <a:gd name="T60" fmla="*/ 545 w 6902"/>
                  <a:gd name="T61" fmla="*/ 1591 h 6902"/>
                  <a:gd name="T62" fmla="*/ 789 w 6902"/>
                  <a:gd name="T63" fmla="*/ 1256 h 6902"/>
                  <a:gd name="T64" fmla="*/ 1071 w 6902"/>
                  <a:gd name="T65" fmla="*/ 954 h 6902"/>
                  <a:gd name="T66" fmla="*/ 1387 w 6902"/>
                  <a:gd name="T67" fmla="*/ 686 h 6902"/>
                  <a:gd name="T68" fmla="*/ 1733 w 6902"/>
                  <a:gd name="T69" fmla="*/ 458 h 6902"/>
                  <a:gd name="T70" fmla="*/ 2108 w 6902"/>
                  <a:gd name="T71" fmla="*/ 273 h 6902"/>
                  <a:gd name="T72" fmla="*/ 2506 w 6902"/>
                  <a:gd name="T73" fmla="*/ 133 h 6902"/>
                  <a:gd name="T74" fmla="*/ 2926 w 6902"/>
                  <a:gd name="T75" fmla="*/ 41 h 6902"/>
                  <a:gd name="T76" fmla="*/ 3362 w 6902"/>
                  <a:gd name="T77" fmla="*/ 2 h 6902"/>
                  <a:gd name="T78" fmla="*/ 3717 w 6902"/>
                  <a:gd name="T79" fmla="*/ 10 h 6902"/>
                  <a:gd name="T80" fmla="*/ 4147 w 6902"/>
                  <a:gd name="T81" fmla="*/ 71 h 6902"/>
                  <a:gd name="T82" fmla="*/ 4557 w 6902"/>
                  <a:gd name="T83" fmla="*/ 182 h 6902"/>
                  <a:gd name="T84" fmla="*/ 4947 w 6902"/>
                  <a:gd name="T85" fmla="*/ 342 h 6902"/>
                  <a:gd name="T86" fmla="*/ 5311 w 6902"/>
                  <a:gd name="T87" fmla="*/ 545 h 6902"/>
                  <a:gd name="T88" fmla="*/ 5646 w 6902"/>
                  <a:gd name="T89" fmla="*/ 789 h 6902"/>
                  <a:gd name="T90" fmla="*/ 5948 w 6902"/>
                  <a:gd name="T91" fmla="*/ 1071 h 6902"/>
                  <a:gd name="T92" fmla="*/ 6216 w 6902"/>
                  <a:gd name="T93" fmla="*/ 1387 h 6902"/>
                  <a:gd name="T94" fmla="*/ 6444 w 6902"/>
                  <a:gd name="T95" fmla="*/ 1733 h 6902"/>
                  <a:gd name="T96" fmla="*/ 6629 w 6902"/>
                  <a:gd name="T97" fmla="*/ 2108 h 6902"/>
                  <a:gd name="T98" fmla="*/ 6769 w 6902"/>
                  <a:gd name="T99" fmla="*/ 2506 h 6902"/>
                  <a:gd name="T100" fmla="*/ 6861 w 6902"/>
                  <a:gd name="T101" fmla="*/ 2926 h 6902"/>
                  <a:gd name="T102" fmla="*/ 6900 w 6902"/>
                  <a:gd name="T103" fmla="*/ 3362 h 6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902" h="6902">
                    <a:moveTo>
                      <a:pt x="6902" y="3451"/>
                    </a:moveTo>
                    <a:lnTo>
                      <a:pt x="6902" y="3451"/>
                    </a:lnTo>
                    <a:lnTo>
                      <a:pt x="6900" y="3540"/>
                    </a:lnTo>
                    <a:lnTo>
                      <a:pt x="6897" y="3628"/>
                    </a:lnTo>
                    <a:lnTo>
                      <a:pt x="6892" y="3717"/>
                    </a:lnTo>
                    <a:lnTo>
                      <a:pt x="6884" y="3804"/>
                    </a:lnTo>
                    <a:lnTo>
                      <a:pt x="6874" y="3891"/>
                    </a:lnTo>
                    <a:lnTo>
                      <a:pt x="6861" y="3976"/>
                    </a:lnTo>
                    <a:lnTo>
                      <a:pt x="6847" y="4061"/>
                    </a:lnTo>
                    <a:lnTo>
                      <a:pt x="6831" y="4147"/>
                    </a:lnTo>
                    <a:lnTo>
                      <a:pt x="6813" y="4230"/>
                    </a:lnTo>
                    <a:lnTo>
                      <a:pt x="6792" y="4314"/>
                    </a:lnTo>
                    <a:lnTo>
                      <a:pt x="6769" y="4396"/>
                    </a:lnTo>
                    <a:lnTo>
                      <a:pt x="6745" y="4477"/>
                    </a:lnTo>
                    <a:lnTo>
                      <a:pt x="6720" y="4557"/>
                    </a:lnTo>
                    <a:lnTo>
                      <a:pt x="6692" y="4638"/>
                    </a:lnTo>
                    <a:lnTo>
                      <a:pt x="6662" y="4717"/>
                    </a:lnTo>
                    <a:lnTo>
                      <a:pt x="6629" y="4794"/>
                    </a:lnTo>
                    <a:lnTo>
                      <a:pt x="6596" y="4871"/>
                    </a:lnTo>
                    <a:lnTo>
                      <a:pt x="6560" y="4947"/>
                    </a:lnTo>
                    <a:lnTo>
                      <a:pt x="6523" y="5021"/>
                    </a:lnTo>
                    <a:lnTo>
                      <a:pt x="6484" y="5095"/>
                    </a:lnTo>
                    <a:lnTo>
                      <a:pt x="6444" y="5169"/>
                    </a:lnTo>
                    <a:lnTo>
                      <a:pt x="6402" y="5240"/>
                    </a:lnTo>
                    <a:lnTo>
                      <a:pt x="6357" y="5311"/>
                    </a:lnTo>
                    <a:lnTo>
                      <a:pt x="6312" y="5380"/>
                    </a:lnTo>
                    <a:lnTo>
                      <a:pt x="6264" y="5448"/>
                    </a:lnTo>
                    <a:lnTo>
                      <a:pt x="6216" y="5515"/>
                    </a:lnTo>
                    <a:lnTo>
                      <a:pt x="6166" y="5581"/>
                    </a:lnTo>
                    <a:lnTo>
                      <a:pt x="6113" y="5646"/>
                    </a:lnTo>
                    <a:lnTo>
                      <a:pt x="6059" y="5708"/>
                    </a:lnTo>
                    <a:lnTo>
                      <a:pt x="6005" y="5771"/>
                    </a:lnTo>
                    <a:lnTo>
                      <a:pt x="5948" y="5831"/>
                    </a:lnTo>
                    <a:lnTo>
                      <a:pt x="5890" y="5890"/>
                    </a:lnTo>
                    <a:lnTo>
                      <a:pt x="5831" y="5948"/>
                    </a:lnTo>
                    <a:lnTo>
                      <a:pt x="5771" y="6005"/>
                    </a:lnTo>
                    <a:lnTo>
                      <a:pt x="5708" y="6059"/>
                    </a:lnTo>
                    <a:lnTo>
                      <a:pt x="5646" y="6113"/>
                    </a:lnTo>
                    <a:lnTo>
                      <a:pt x="5581" y="6166"/>
                    </a:lnTo>
                    <a:lnTo>
                      <a:pt x="5515" y="6216"/>
                    </a:lnTo>
                    <a:lnTo>
                      <a:pt x="5448" y="6264"/>
                    </a:lnTo>
                    <a:lnTo>
                      <a:pt x="5380" y="6312"/>
                    </a:lnTo>
                    <a:lnTo>
                      <a:pt x="5311" y="6357"/>
                    </a:lnTo>
                    <a:lnTo>
                      <a:pt x="5240" y="6402"/>
                    </a:lnTo>
                    <a:lnTo>
                      <a:pt x="5169" y="6444"/>
                    </a:lnTo>
                    <a:lnTo>
                      <a:pt x="5095" y="6484"/>
                    </a:lnTo>
                    <a:lnTo>
                      <a:pt x="5021" y="6523"/>
                    </a:lnTo>
                    <a:lnTo>
                      <a:pt x="4947" y="6560"/>
                    </a:lnTo>
                    <a:lnTo>
                      <a:pt x="4871" y="6596"/>
                    </a:lnTo>
                    <a:lnTo>
                      <a:pt x="4794" y="6629"/>
                    </a:lnTo>
                    <a:lnTo>
                      <a:pt x="4717" y="6662"/>
                    </a:lnTo>
                    <a:lnTo>
                      <a:pt x="4638" y="6692"/>
                    </a:lnTo>
                    <a:lnTo>
                      <a:pt x="4557" y="6720"/>
                    </a:lnTo>
                    <a:lnTo>
                      <a:pt x="4477" y="6745"/>
                    </a:lnTo>
                    <a:lnTo>
                      <a:pt x="4396" y="6769"/>
                    </a:lnTo>
                    <a:lnTo>
                      <a:pt x="4314" y="6792"/>
                    </a:lnTo>
                    <a:lnTo>
                      <a:pt x="4230" y="6813"/>
                    </a:lnTo>
                    <a:lnTo>
                      <a:pt x="4147" y="6831"/>
                    </a:lnTo>
                    <a:lnTo>
                      <a:pt x="4061" y="6847"/>
                    </a:lnTo>
                    <a:lnTo>
                      <a:pt x="3976" y="6861"/>
                    </a:lnTo>
                    <a:lnTo>
                      <a:pt x="3891" y="6874"/>
                    </a:lnTo>
                    <a:lnTo>
                      <a:pt x="3804" y="6884"/>
                    </a:lnTo>
                    <a:lnTo>
                      <a:pt x="3717" y="6892"/>
                    </a:lnTo>
                    <a:lnTo>
                      <a:pt x="3628" y="6897"/>
                    </a:lnTo>
                    <a:lnTo>
                      <a:pt x="3540" y="6900"/>
                    </a:lnTo>
                    <a:lnTo>
                      <a:pt x="3451" y="6902"/>
                    </a:lnTo>
                    <a:lnTo>
                      <a:pt x="3451" y="6902"/>
                    </a:lnTo>
                    <a:lnTo>
                      <a:pt x="3362" y="6900"/>
                    </a:lnTo>
                    <a:lnTo>
                      <a:pt x="3274" y="6897"/>
                    </a:lnTo>
                    <a:lnTo>
                      <a:pt x="3185" y="6892"/>
                    </a:lnTo>
                    <a:lnTo>
                      <a:pt x="3098" y="6884"/>
                    </a:lnTo>
                    <a:lnTo>
                      <a:pt x="3011" y="6874"/>
                    </a:lnTo>
                    <a:lnTo>
                      <a:pt x="2926" y="6861"/>
                    </a:lnTo>
                    <a:lnTo>
                      <a:pt x="2841" y="6847"/>
                    </a:lnTo>
                    <a:lnTo>
                      <a:pt x="2755" y="6831"/>
                    </a:lnTo>
                    <a:lnTo>
                      <a:pt x="2672" y="6813"/>
                    </a:lnTo>
                    <a:lnTo>
                      <a:pt x="2588" y="6792"/>
                    </a:lnTo>
                    <a:lnTo>
                      <a:pt x="2506" y="6769"/>
                    </a:lnTo>
                    <a:lnTo>
                      <a:pt x="2425" y="6745"/>
                    </a:lnTo>
                    <a:lnTo>
                      <a:pt x="2345" y="6720"/>
                    </a:lnTo>
                    <a:lnTo>
                      <a:pt x="2264" y="6692"/>
                    </a:lnTo>
                    <a:lnTo>
                      <a:pt x="2185" y="6662"/>
                    </a:lnTo>
                    <a:lnTo>
                      <a:pt x="2108" y="6629"/>
                    </a:lnTo>
                    <a:lnTo>
                      <a:pt x="2031" y="6596"/>
                    </a:lnTo>
                    <a:lnTo>
                      <a:pt x="1955" y="6560"/>
                    </a:lnTo>
                    <a:lnTo>
                      <a:pt x="1881" y="6523"/>
                    </a:lnTo>
                    <a:lnTo>
                      <a:pt x="1807" y="6484"/>
                    </a:lnTo>
                    <a:lnTo>
                      <a:pt x="1733" y="6444"/>
                    </a:lnTo>
                    <a:lnTo>
                      <a:pt x="1662" y="6402"/>
                    </a:lnTo>
                    <a:lnTo>
                      <a:pt x="1591" y="6357"/>
                    </a:lnTo>
                    <a:lnTo>
                      <a:pt x="1522" y="6312"/>
                    </a:lnTo>
                    <a:lnTo>
                      <a:pt x="1454" y="6264"/>
                    </a:lnTo>
                    <a:lnTo>
                      <a:pt x="1387" y="6216"/>
                    </a:lnTo>
                    <a:lnTo>
                      <a:pt x="1321" y="6166"/>
                    </a:lnTo>
                    <a:lnTo>
                      <a:pt x="1256" y="6113"/>
                    </a:lnTo>
                    <a:lnTo>
                      <a:pt x="1194" y="6059"/>
                    </a:lnTo>
                    <a:lnTo>
                      <a:pt x="1131" y="6005"/>
                    </a:lnTo>
                    <a:lnTo>
                      <a:pt x="1071" y="5948"/>
                    </a:lnTo>
                    <a:lnTo>
                      <a:pt x="1012" y="5890"/>
                    </a:lnTo>
                    <a:lnTo>
                      <a:pt x="954" y="5831"/>
                    </a:lnTo>
                    <a:lnTo>
                      <a:pt x="897" y="5771"/>
                    </a:lnTo>
                    <a:lnTo>
                      <a:pt x="843" y="5708"/>
                    </a:lnTo>
                    <a:lnTo>
                      <a:pt x="789" y="5646"/>
                    </a:lnTo>
                    <a:lnTo>
                      <a:pt x="736" y="5581"/>
                    </a:lnTo>
                    <a:lnTo>
                      <a:pt x="686" y="5515"/>
                    </a:lnTo>
                    <a:lnTo>
                      <a:pt x="638" y="5448"/>
                    </a:lnTo>
                    <a:lnTo>
                      <a:pt x="590" y="5380"/>
                    </a:lnTo>
                    <a:lnTo>
                      <a:pt x="545" y="5311"/>
                    </a:lnTo>
                    <a:lnTo>
                      <a:pt x="500" y="5240"/>
                    </a:lnTo>
                    <a:lnTo>
                      <a:pt x="458" y="5169"/>
                    </a:lnTo>
                    <a:lnTo>
                      <a:pt x="418" y="5095"/>
                    </a:lnTo>
                    <a:lnTo>
                      <a:pt x="379" y="5021"/>
                    </a:lnTo>
                    <a:lnTo>
                      <a:pt x="342" y="4947"/>
                    </a:lnTo>
                    <a:lnTo>
                      <a:pt x="306" y="4871"/>
                    </a:lnTo>
                    <a:lnTo>
                      <a:pt x="273" y="4794"/>
                    </a:lnTo>
                    <a:lnTo>
                      <a:pt x="240" y="4717"/>
                    </a:lnTo>
                    <a:lnTo>
                      <a:pt x="210" y="4638"/>
                    </a:lnTo>
                    <a:lnTo>
                      <a:pt x="182" y="4557"/>
                    </a:lnTo>
                    <a:lnTo>
                      <a:pt x="157" y="4477"/>
                    </a:lnTo>
                    <a:lnTo>
                      <a:pt x="133" y="4396"/>
                    </a:lnTo>
                    <a:lnTo>
                      <a:pt x="110" y="4314"/>
                    </a:lnTo>
                    <a:lnTo>
                      <a:pt x="89" y="4230"/>
                    </a:lnTo>
                    <a:lnTo>
                      <a:pt x="71" y="4147"/>
                    </a:lnTo>
                    <a:lnTo>
                      <a:pt x="55" y="4061"/>
                    </a:lnTo>
                    <a:lnTo>
                      <a:pt x="41" y="3976"/>
                    </a:lnTo>
                    <a:lnTo>
                      <a:pt x="28" y="3891"/>
                    </a:lnTo>
                    <a:lnTo>
                      <a:pt x="18" y="3804"/>
                    </a:lnTo>
                    <a:lnTo>
                      <a:pt x="10" y="3717"/>
                    </a:lnTo>
                    <a:lnTo>
                      <a:pt x="5" y="3628"/>
                    </a:lnTo>
                    <a:lnTo>
                      <a:pt x="2" y="3540"/>
                    </a:lnTo>
                    <a:lnTo>
                      <a:pt x="0" y="3451"/>
                    </a:lnTo>
                    <a:lnTo>
                      <a:pt x="0" y="3451"/>
                    </a:lnTo>
                    <a:lnTo>
                      <a:pt x="2" y="3362"/>
                    </a:lnTo>
                    <a:lnTo>
                      <a:pt x="5" y="3274"/>
                    </a:lnTo>
                    <a:lnTo>
                      <a:pt x="10" y="3185"/>
                    </a:lnTo>
                    <a:lnTo>
                      <a:pt x="18" y="3098"/>
                    </a:lnTo>
                    <a:lnTo>
                      <a:pt x="28" y="3011"/>
                    </a:lnTo>
                    <a:lnTo>
                      <a:pt x="41" y="2926"/>
                    </a:lnTo>
                    <a:lnTo>
                      <a:pt x="55" y="2841"/>
                    </a:lnTo>
                    <a:lnTo>
                      <a:pt x="71" y="2755"/>
                    </a:lnTo>
                    <a:lnTo>
                      <a:pt x="89" y="2672"/>
                    </a:lnTo>
                    <a:lnTo>
                      <a:pt x="110" y="2588"/>
                    </a:lnTo>
                    <a:lnTo>
                      <a:pt x="133" y="2506"/>
                    </a:lnTo>
                    <a:lnTo>
                      <a:pt x="157" y="2425"/>
                    </a:lnTo>
                    <a:lnTo>
                      <a:pt x="182" y="2345"/>
                    </a:lnTo>
                    <a:lnTo>
                      <a:pt x="210" y="2264"/>
                    </a:lnTo>
                    <a:lnTo>
                      <a:pt x="240" y="2185"/>
                    </a:lnTo>
                    <a:lnTo>
                      <a:pt x="273" y="2108"/>
                    </a:lnTo>
                    <a:lnTo>
                      <a:pt x="306" y="2031"/>
                    </a:lnTo>
                    <a:lnTo>
                      <a:pt x="342" y="1955"/>
                    </a:lnTo>
                    <a:lnTo>
                      <a:pt x="379" y="1881"/>
                    </a:lnTo>
                    <a:lnTo>
                      <a:pt x="418" y="1807"/>
                    </a:lnTo>
                    <a:lnTo>
                      <a:pt x="458" y="1733"/>
                    </a:lnTo>
                    <a:lnTo>
                      <a:pt x="500" y="1662"/>
                    </a:lnTo>
                    <a:lnTo>
                      <a:pt x="545" y="1591"/>
                    </a:lnTo>
                    <a:lnTo>
                      <a:pt x="590" y="1522"/>
                    </a:lnTo>
                    <a:lnTo>
                      <a:pt x="638" y="1454"/>
                    </a:lnTo>
                    <a:lnTo>
                      <a:pt x="686" y="1387"/>
                    </a:lnTo>
                    <a:lnTo>
                      <a:pt x="736" y="1321"/>
                    </a:lnTo>
                    <a:lnTo>
                      <a:pt x="789" y="1256"/>
                    </a:lnTo>
                    <a:lnTo>
                      <a:pt x="843" y="1194"/>
                    </a:lnTo>
                    <a:lnTo>
                      <a:pt x="897" y="1131"/>
                    </a:lnTo>
                    <a:lnTo>
                      <a:pt x="954" y="1071"/>
                    </a:lnTo>
                    <a:lnTo>
                      <a:pt x="1012" y="1012"/>
                    </a:lnTo>
                    <a:lnTo>
                      <a:pt x="1071" y="954"/>
                    </a:lnTo>
                    <a:lnTo>
                      <a:pt x="1131" y="897"/>
                    </a:lnTo>
                    <a:lnTo>
                      <a:pt x="1194" y="843"/>
                    </a:lnTo>
                    <a:lnTo>
                      <a:pt x="1256" y="789"/>
                    </a:lnTo>
                    <a:lnTo>
                      <a:pt x="1321" y="736"/>
                    </a:lnTo>
                    <a:lnTo>
                      <a:pt x="1387" y="686"/>
                    </a:lnTo>
                    <a:lnTo>
                      <a:pt x="1454" y="638"/>
                    </a:lnTo>
                    <a:lnTo>
                      <a:pt x="1522" y="590"/>
                    </a:lnTo>
                    <a:lnTo>
                      <a:pt x="1591" y="545"/>
                    </a:lnTo>
                    <a:lnTo>
                      <a:pt x="1662" y="500"/>
                    </a:lnTo>
                    <a:lnTo>
                      <a:pt x="1733" y="458"/>
                    </a:lnTo>
                    <a:lnTo>
                      <a:pt x="1807" y="418"/>
                    </a:lnTo>
                    <a:lnTo>
                      <a:pt x="1881" y="379"/>
                    </a:lnTo>
                    <a:lnTo>
                      <a:pt x="1955" y="342"/>
                    </a:lnTo>
                    <a:lnTo>
                      <a:pt x="2031" y="306"/>
                    </a:lnTo>
                    <a:lnTo>
                      <a:pt x="2108" y="273"/>
                    </a:lnTo>
                    <a:lnTo>
                      <a:pt x="2185" y="240"/>
                    </a:lnTo>
                    <a:lnTo>
                      <a:pt x="2264" y="210"/>
                    </a:lnTo>
                    <a:lnTo>
                      <a:pt x="2345" y="182"/>
                    </a:lnTo>
                    <a:lnTo>
                      <a:pt x="2425" y="157"/>
                    </a:lnTo>
                    <a:lnTo>
                      <a:pt x="2506" y="133"/>
                    </a:lnTo>
                    <a:lnTo>
                      <a:pt x="2588" y="110"/>
                    </a:lnTo>
                    <a:lnTo>
                      <a:pt x="2672" y="89"/>
                    </a:lnTo>
                    <a:lnTo>
                      <a:pt x="2755" y="71"/>
                    </a:lnTo>
                    <a:lnTo>
                      <a:pt x="2841" y="55"/>
                    </a:lnTo>
                    <a:lnTo>
                      <a:pt x="2926" y="41"/>
                    </a:lnTo>
                    <a:lnTo>
                      <a:pt x="3011" y="28"/>
                    </a:lnTo>
                    <a:lnTo>
                      <a:pt x="3098" y="18"/>
                    </a:lnTo>
                    <a:lnTo>
                      <a:pt x="3185" y="10"/>
                    </a:lnTo>
                    <a:lnTo>
                      <a:pt x="3274" y="5"/>
                    </a:lnTo>
                    <a:lnTo>
                      <a:pt x="3362" y="2"/>
                    </a:lnTo>
                    <a:lnTo>
                      <a:pt x="3451" y="0"/>
                    </a:lnTo>
                    <a:lnTo>
                      <a:pt x="3451" y="0"/>
                    </a:lnTo>
                    <a:lnTo>
                      <a:pt x="3540" y="2"/>
                    </a:lnTo>
                    <a:lnTo>
                      <a:pt x="3628" y="5"/>
                    </a:lnTo>
                    <a:lnTo>
                      <a:pt x="3717" y="10"/>
                    </a:lnTo>
                    <a:lnTo>
                      <a:pt x="3804" y="18"/>
                    </a:lnTo>
                    <a:lnTo>
                      <a:pt x="3891" y="28"/>
                    </a:lnTo>
                    <a:lnTo>
                      <a:pt x="3976" y="41"/>
                    </a:lnTo>
                    <a:lnTo>
                      <a:pt x="4061" y="55"/>
                    </a:lnTo>
                    <a:lnTo>
                      <a:pt x="4147" y="71"/>
                    </a:lnTo>
                    <a:lnTo>
                      <a:pt x="4230" y="89"/>
                    </a:lnTo>
                    <a:lnTo>
                      <a:pt x="4314" y="110"/>
                    </a:lnTo>
                    <a:lnTo>
                      <a:pt x="4396" y="133"/>
                    </a:lnTo>
                    <a:lnTo>
                      <a:pt x="4477" y="157"/>
                    </a:lnTo>
                    <a:lnTo>
                      <a:pt x="4557" y="182"/>
                    </a:lnTo>
                    <a:lnTo>
                      <a:pt x="4638" y="210"/>
                    </a:lnTo>
                    <a:lnTo>
                      <a:pt x="4717" y="240"/>
                    </a:lnTo>
                    <a:lnTo>
                      <a:pt x="4794" y="273"/>
                    </a:lnTo>
                    <a:lnTo>
                      <a:pt x="4871" y="306"/>
                    </a:lnTo>
                    <a:lnTo>
                      <a:pt x="4947" y="342"/>
                    </a:lnTo>
                    <a:lnTo>
                      <a:pt x="5021" y="379"/>
                    </a:lnTo>
                    <a:lnTo>
                      <a:pt x="5095" y="418"/>
                    </a:lnTo>
                    <a:lnTo>
                      <a:pt x="5169" y="458"/>
                    </a:lnTo>
                    <a:lnTo>
                      <a:pt x="5240" y="500"/>
                    </a:lnTo>
                    <a:lnTo>
                      <a:pt x="5311" y="545"/>
                    </a:lnTo>
                    <a:lnTo>
                      <a:pt x="5380" y="590"/>
                    </a:lnTo>
                    <a:lnTo>
                      <a:pt x="5448" y="638"/>
                    </a:lnTo>
                    <a:lnTo>
                      <a:pt x="5515" y="686"/>
                    </a:lnTo>
                    <a:lnTo>
                      <a:pt x="5581" y="736"/>
                    </a:lnTo>
                    <a:lnTo>
                      <a:pt x="5646" y="789"/>
                    </a:lnTo>
                    <a:lnTo>
                      <a:pt x="5708" y="843"/>
                    </a:lnTo>
                    <a:lnTo>
                      <a:pt x="5771" y="897"/>
                    </a:lnTo>
                    <a:lnTo>
                      <a:pt x="5831" y="954"/>
                    </a:lnTo>
                    <a:lnTo>
                      <a:pt x="5890" y="1012"/>
                    </a:lnTo>
                    <a:lnTo>
                      <a:pt x="5948" y="1071"/>
                    </a:lnTo>
                    <a:lnTo>
                      <a:pt x="6005" y="1131"/>
                    </a:lnTo>
                    <a:lnTo>
                      <a:pt x="6059" y="1194"/>
                    </a:lnTo>
                    <a:lnTo>
                      <a:pt x="6113" y="1256"/>
                    </a:lnTo>
                    <a:lnTo>
                      <a:pt x="6166" y="1321"/>
                    </a:lnTo>
                    <a:lnTo>
                      <a:pt x="6216" y="1387"/>
                    </a:lnTo>
                    <a:lnTo>
                      <a:pt x="6264" y="1454"/>
                    </a:lnTo>
                    <a:lnTo>
                      <a:pt x="6312" y="1522"/>
                    </a:lnTo>
                    <a:lnTo>
                      <a:pt x="6357" y="1591"/>
                    </a:lnTo>
                    <a:lnTo>
                      <a:pt x="6402" y="1662"/>
                    </a:lnTo>
                    <a:lnTo>
                      <a:pt x="6444" y="1733"/>
                    </a:lnTo>
                    <a:lnTo>
                      <a:pt x="6484" y="1807"/>
                    </a:lnTo>
                    <a:lnTo>
                      <a:pt x="6523" y="1881"/>
                    </a:lnTo>
                    <a:lnTo>
                      <a:pt x="6560" y="1955"/>
                    </a:lnTo>
                    <a:lnTo>
                      <a:pt x="6596" y="2031"/>
                    </a:lnTo>
                    <a:lnTo>
                      <a:pt x="6629" y="2108"/>
                    </a:lnTo>
                    <a:lnTo>
                      <a:pt x="6662" y="2185"/>
                    </a:lnTo>
                    <a:lnTo>
                      <a:pt x="6692" y="2264"/>
                    </a:lnTo>
                    <a:lnTo>
                      <a:pt x="6720" y="2345"/>
                    </a:lnTo>
                    <a:lnTo>
                      <a:pt x="6745" y="2425"/>
                    </a:lnTo>
                    <a:lnTo>
                      <a:pt x="6769" y="2506"/>
                    </a:lnTo>
                    <a:lnTo>
                      <a:pt x="6792" y="2588"/>
                    </a:lnTo>
                    <a:lnTo>
                      <a:pt x="6813" y="2672"/>
                    </a:lnTo>
                    <a:lnTo>
                      <a:pt x="6831" y="2755"/>
                    </a:lnTo>
                    <a:lnTo>
                      <a:pt x="6847" y="2841"/>
                    </a:lnTo>
                    <a:lnTo>
                      <a:pt x="6861" y="2926"/>
                    </a:lnTo>
                    <a:lnTo>
                      <a:pt x="6874" y="3011"/>
                    </a:lnTo>
                    <a:lnTo>
                      <a:pt x="6884" y="3098"/>
                    </a:lnTo>
                    <a:lnTo>
                      <a:pt x="6892" y="3185"/>
                    </a:lnTo>
                    <a:lnTo>
                      <a:pt x="6897" y="3274"/>
                    </a:lnTo>
                    <a:lnTo>
                      <a:pt x="6900" y="3362"/>
                    </a:lnTo>
                    <a:lnTo>
                      <a:pt x="6902" y="3451"/>
                    </a:lnTo>
                    <a:lnTo>
                      <a:pt x="6902" y="3451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52"/>
              <p:cNvSpPr>
                <a:spLocks/>
              </p:cNvSpPr>
              <p:nvPr/>
            </p:nvSpPr>
            <p:spPr bwMode="auto">
              <a:xfrm>
                <a:off x="2391022" y="1260722"/>
                <a:ext cx="4361956" cy="4361956"/>
              </a:xfrm>
              <a:custGeom>
                <a:avLst/>
                <a:gdLst>
                  <a:gd name="T0" fmla="*/ 7759 w 7770"/>
                  <a:gd name="T1" fmla="*/ 4184 h 7770"/>
                  <a:gd name="T2" fmla="*/ 7691 w 7770"/>
                  <a:gd name="T3" fmla="*/ 4668 h 7770"/>
                  <a:gd name="T4" fmla="*/ 7567 w 7770"/>
                  <a:gd name="T5" fmla="*/ 5131 h 7770"/>
                  <a:gd name="T6" fmla="*/ 7387 w 7770"/>
                  <a:gd name="T7" fmla="*/ 5569 h 7770"/>
                  <a:gd name="T8" fmla="*/ 7158 w 7770"/>
                  <a:gd name="T9" fmla="*/ 5980 h 7770"/>
                  <a:gd name="T10" fmla="*/ 6883 w 7770"/>
                  <a:gd name="T11" fmla="*/ 6357 h 7770"/>
                  <a:gd name="T12" fmla="*/ 6566 w 7770"/>
                  <a:gd name="T13" fmla="*/ 6698 h 7770"/>
                  <a:gd name="T14" fmla="*/ 6210 w 7770"/>
                  <a:gd name="T15" fmla="*/ 6999 h 7770"/>
                  <a:gd name="T16" fmla="*/ 5819 w 7770"/>
                  <a:gd name="T17" fmla="*/ 7257 h 7770"/>
                  <a:gd name="T18" fmla="*/ 5397 w 7770"/>
                  <a:gd name="T19" fmla="*/ 7466 h 7770"/>
                  <a:gd name="T20" fmla="*/ 4949 w 7770"/>
                  <a:gd name="T21" fmla="*/ 7624 h 7770"/>
                  <a:gd name="T22" fmla="*/ 4478 w 7770"/>
                  <a:gd name="T23" fmla="*/ 7727 h 7770"/>
                  <a:gd name="T24" fmla="*/ 3985 w 7770"/>
                  <a:gd name="T25" fmla="*/ 7770 h 7770"/>
                  <a:gd name="T26" fmla="*/ 3586 w 7770"/>
                  <a:gd name="T27" fmla="*/ 7759 h 7770"/>
                  <a:gd name="T28" fmla="*/ 3102 w 7770"/>
                  <a:gd name="T29" fmla="*/ 7691 h 7770"/>
                  <a:gd name="T30" fmla="*/ 2639 w 7770"/>
                  <a:gd name="T31" fmla="*/ 7567 h 7770"/>
                  <a:gd name="T32" fmla="*/ 2201 w 7770"/>
                  <a:gd name="T33" fmla="*/ 7387 h 7770"/>
                  <a:gd name="T34" fmla="*/ 1790 w 7770"/>
                  <a:gd name="T35" fmla="*/ 7158 h 7770"/>
                  <a:gd name="T36" fmla="*/ 1413 w 7770"/>
                  <a:gd name="T37" fmla="*/ 6883 h 7770"/>
                  <a:gd name="T38" fmla="*/ 1072 w 7770"/>
                  <a:gd name="T39" fmla="*/ 6566 h 7770"/>
                  <a:gd name="T40" fmla="*/ 771 w 7770"/>
                  <a:gd name="T41" fmla="*/ 6210 h 7770"/>
                  <a:gd name="T42" fmla="*/ 513 w 7770"/>
                  <a:gd name="T43" fmla="*/ 5819 h 7770"/>
                  <a:gd name="T44" fmla="*/ 304 w 7770"/>
                  <a:gd name="T45" fmla="*/ 5397 h 7770"/>
                  <a:gd name="T46" fmla="*/ 146 w 7770"/>
                  <a:gd name="T47" fmla="*/ 4949 h 7770"/>
                  <a:gd name="T48" fmla="*/ 43 w 7770"/>
                  <a:gd name="T49" fmla="*/ 4478 h 7770"/>
                  <a:gd name="T50" fmla="*/ 0 w 7770"/>
                  <a:gd name="T51" fmla="*/ 3985 h 7770"/>
                  <a:gd name="T52" fmla="*/ 11 w 7770"/>
                  <a:gd name="T53" fmla="*/ 3586 h 7770"/>
                  <a:gd name="T54" fmla="*/ 79 w 7770"/>
                  <a:gd name="T55" fmla="*/ 3102 h 7770"/>
                  <a:gd name="T56" fmla="*/ 203 w 7770"/>
                  <a:gd name="T57" fmla="*/ 2639 h 7770"/>
                  <a:gd name="T58" fmla="*/ 383 w 7770"/>
                  <a:gd name="T59" fmla="*/ 2201 h 7770"/>
                  <a:gd name="T60" fmla="*/ 612 w 7770"/>
                  <a:gd name="T61" fmla="*/ 1790 h 7770"/>
                  <a:gd name="T62" fmla="*/ 887 w 7770"/>
                  <a:gd name="T63" fmla="*/ 1413 h 7770"/>
                  <a:gd name="T64" fmla="*/ 1204 w 7770"/>
                  <a:gd name="T65" fmla="*/ 1072 h 7770"/>
                  <a:gd name="T66" fmla="*/ 1560 w 7770"/>
                  <a:gd name="T67" fmla="*/ 771 h 7770"/>
                  <a:gd name="T68" fmla="*/ 1951 w 7770"/>
                  <a:gd name="T69" fmla="*/ 513 h 7770"/>
                  <a:gd name="T70" fmla="*/ 2373 w 7770"/>
                  <a:gd name="T71" fmla="*/ 304 h 7770"/>
                  <a:gd name="T72" fmla="*/ 2821 w 7770"/>
                  <a:gd name="T73" fmla="*/ 146 h 7770"/>
                  <a:gd name="T74" fmla="*/ 3292 w 7770"/>
                  <a:gd name="T75" fmla="*/ 43 h 7770"/>
                  <a:gd name="T76" fmla="*/ 3785 w 7770"/>
                  <a:gd name="T77" fmla="*/ 0 h 7770"/>
                  <a:gd name="T78" fmla="*/ 4184 w 7770"/>
                  <a:gd name="T79" fmla="*/ 11 h 7770"/>
                  <a:gd name="T80" fmla="*/ 4668 w 7770"/>
                  <a:gd name="T81" fmla="*/ 79 h 7770"/>
                  <a:gd name="T82" fmla="*/ 5131 w 7770"/>
                  <a:gd name="T83" fmla="*/ 203 h 7770"/>
                  <a:gd name="T84" fmla="*/ 5569 w 7770"/>
                  <a:gd name="T85" fmla="*/ 383 h 7770"/>
                  <a:gd name="T86" fmla="*/ 5980 w 7770"/>
                  <a:gd name="T87" fmla="*/ 612 h 7770"/>
                  <a:gd name="T88" fmla="*/ 6357 w 7770"/>
                  <a:gd name="T89" fmla="*/ 887 h 7770"/>
                  <a:gd name="T90" fmla="*/ 6698 w 7770"/>
                  <a:gd name="T91" fmla="*/ 1204 h 7770"/>
                  <a:gd name="T92" fmla="*/ 6999 w 7770"/>
                  <a:gd name="T93" fmla="*/ 1560 h 7770"/>
                  <a:gd name="T94" fmla="*/ 7257 w 7770"/>
                  <a:gd name="T95" fmla="*/ 1951 h 7770"/>
                  <a:gd name="T96" fmla="*/ 7466 w 7770"/>
                  <a:gd name="T97" fmla="*/ 2373 h 7770"/>
                  <a:gd name="T98" fmla="*/ 7624 w 7770"/>
                  <a:gd name="T99" fmla="*/ 2821 h 7770"/>
                  <a:gd name="T100" fmla="*/ 7727 w 7770"/>
                  <a:gd name="T101" fmla="*/ 3292 h 7770"/>
                  <a:gd name="T102" fmla="*/ 7770 w 7770"/>
                  <a:gd name="T103" fmla="*/ 3785 h 7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70" h="7770">
                    <a:moveTo>
                      <a:pt x="7770" y="3885"/>
                    </a:moveTo>
                    <a:lnTo>
                      <a:pt x="7770" y="3885"/>
                    </a:lnTo>
                    <a:lnTo>
                      <a:pt x="7770" y="3985"/>
                    </a:lnTo>
                    <a:lnTo>
                      <a:pt x="7765" y="4085"/>
                    </a:lnTo>
                    <a:lnTo>
                      <a:pt x="7759" y="4184"/>
                    </a:lnTo>
                    <a:lnTo>
                      <a:pt x="7751" y="4283"/>
                    </a:lnTo>
                    <a:lnTo>
                      <a:pt x="7740" y="4379"/>
                    </a:lnTo>
                    <a:lnTo>
                      <a:pt x="7727" y="4478"/>
                    </a:lnTo>
                    <a:lnTo>
                      <a:pt x="7711" y="4573"/>
                    </a:lnTo>
                    <a:lnTo>
                      <a:pt x="7691" y="4668"/>
                    </a:lnTo>
                    <a:lnTo>
                      <a:pt x="7672" y="4763"/>
                    </a:lnTo>
                    <a:lnTo>
                      <a:pt x="7648" y="4856"/>
                    </a:lnTo>
                    <a:lnTo>
                      <a:pt x="7624" y="4949"/>
                    </a:lnTo>
                    <a:lnTo>
                      <a:pt x="7596" y="5041"/>
                    </a:lnTo>
                    <a:lnTo>
                      <a:pt x="7567" y="5131"/>
                    </a:lnTo>
                    <a:lnTo>
                      <a:pt x="7535" y="5221"/>
                    </a:lnTo>
                    <a:lnTo>
                      <a:pt x="7501" y="5310"/>
                    </a:lnTo>
                    <a:lnTo>
                      <a:pt x="7466" y="5397"/>
                    </a:lnTo>
                    <a:lnTo>
                      <a:pt x="7427" y="5484"/>
                    </a:lnTo>
                    <a:lnTo>
                      <a:pt x="7387" y="5569"/>
                    </a:lnTo>
                    <a:lnTo>
                      <a:pt x="7345" y="5655"/>
                    </a:lnTo>
                    <a:lnTo>
                      <a:pt x="7302" y="5737"/>
                    </a:lnTo>
                    <a:lnTo>
                      <a:pt x="7257" y="5819"/>
                    </a:lnTo>
                    <a:lnTo>
                      <a:pt x="7208" y="5899"/>
                    </a:lnTo>
                    <a:lnTo>
                      <a:pt x="7158" y="5980"/>
                    </a:lnTo>
                    <a:lnTo>
                      <a:pt x="7107" y="6057"/>
                    </a:lnTo>
                    <a:lnTo>
                      <a:pt x="7054" y="6134"/>
                    </a:lnTo>
                    <a:lnTo>
                      <a:pt x="6999" y="6210"/>
                    </a:lnTo>
                    <a:lnTo>
                      <a:pt x="6943" y="6284"/>
                    </a:lnTo>
                    <a:lnTo>
                      <a:pt x="6883" y="6357"/>
                    </a:lnTo>
                    <a:lnTo>
                      <a:pt x="6824" y="6427"/>
                    </a:lnTo>
                    <a:lnTo>
                      <a:pt x="6761" y="6498"/>
                    </a:lnTo>
                    <a:lnTo>
                      <a:pt x="6698" y="6566"/>
                    </a:lnTo>
                    <a:lnTo>
                      <a:pt x="6634" y="6634"/>
                    </a:lnTo>
                    <a:lnTo>
                      <a:pt x="6566" y="6698"/>
                    </a:lnTo>
                    <a:lnTo>
                      <a:pt x="6498" y="6761"/>
                    </a:lnTo>
                    <a:lnTo>
                      <a:pt x="6427" y="6824"/>
                    </a:lnTo>
                    <a:lnTo>
                      <a:pt x="6357" y="6883"/>
                    </a:lnTo>
                    <a:lnTo>
                      <a:pt x="6284" y="6943"/>
                    </a:lnTo>
                    <a:lnTo>
                      <a:pt x="6210" y="6999"/>
                    </a:lnTo>
                    <a:lnTo>
                      <a:pt x="6134" y="7054"/>
                    </a:lnTo>
                    <a:lnTo>
                      <a:pt x="6057" y="7107"/>
                    </a:lnTo>
                    <a:lnTo>
                      <a:pt x="5980" y="7158"/>
                    </a:lnTo>
                    <a:lnTo>
                      <a:pt x="5899" y="7208"/>
                    </a:lnTo>
                    <a:lnTo>
                      <a:pt x="5819" y="7257"/>
                    </a:lnTo>
                    <a:lnTo>
                      <a:pt x="5737" y="7302"/>
                    </a:lnTo>
                    <a:lnTo>
                      <a:pt x="5655" y="7345"/>
                    </a:lnTo>
                    <a:lnTo>
                      <a:pt x="5569" y="7387"/>
                    </a:lnTo>
                    <a:lnTo>
                      <a:pt x="5484" y="7427"/>
                    </a:lnTo>
                    <a:lnTo>
                      <a:pt x="5397" y="7466"/>
                    </a:lnTo>
                    <a:lnTo>
                      <a:pt x="5310" y="7501"/>
                    </a:lnTo>
                    <a:lnTo>
                      <a:pt x="5221" y="7535"/>
                    </a:lnTo>
                    <a:lnTo>
                      <a:pt x="5131" y="7567"/>
                    </a:lnTo>
                    <a:lnTo>
                      <a:pt x="5041" y="7596"/>
                    </a:lnTo>
                    <a:lnTo>
                      <a:pt x="4949" y="7624"/>
                    </a:lnTo>
                    <a:lnTo>
                      <a:pt x="4856" y="7648"/>
                    </a:lnTo>
                    <a:lnTo>
                      <a:pt x="4763" y="7672"/>
                    </a:lnTo>
                    <a:lnTo>
                      <a:pt x="4668" y="7691"/>
                    </a:lnTo>
                    <a:lnTo>
                      <a:pt x="4573" y="7711"/>
                    </a:lnTo>
                    <a:lnTo>
                      <a:pt x="4478" y="7727"/>
                    </a:lnTo>
                    <a:lnTo>
                      <a:pt x="4379" y="7740"/>
                    </a:lnTo>
                    <a:lnTo>
                      <a:pt x="4283" y="7751"/>
                    </a:lnTo>
                    <a:lnTo>
                      <a:pt x="4184" y="7759"/>
                    </a:lnTo>
                    <a:lnTo>
                      <a:pt x="4085" y="7765"/>
                    </a:lnTo>
                    <a:lnTo>
                      <a:pt x="3985" y="7770"/>
                    </a:lnTo>
                    <a:lnTo>
                      <a:pt x="3885" y="7770"/>
                    </a:lnTo>
                    <a:lnTo>
                      <a:pt x="3885" y="7770"/>
                    </a:lnTo>
                    <a:lnTo>
                      <a:pt x="3785" y="7770"/>
                    </a:lnTo>
                    <a:lnTo>
                      <a:pt x="3685" y="7765"/>
                    </a:lnTo>
                    <a:lnTo>
                      <a:pt x="3586" y="7759"/>
                    </a:lnTo>
                    <a:lnTo>
                      <a:pt x="3487" y="7751"/>
                    </a:lnTo>
                    <a:lnTo>
                      <a:pt x="3391" y="7740"/>
                    </a:lnTo>
                    <a:lnTo>
                      <a:pt x="3292" y="7727"/>
                    </a:lnTo>
                    <a:lnTo>
                      <a:pt x="3197" y="7711"/>
                    </a:lnTo>
                    <a:lnTo>
                      <a:pt x="3102" y="7691"/>
                    </a:lnTo>
                    <a:lnTo>
                      <a:pt x="3007" y="7672"/>
                    </a:lnTo>
                    <a:lnTo>
                      <a:pt x="2914" y="7648"/>
                    </a:lnTo>
                    <a:lnTo>
                      <a:pt x="2821" y="7624"/>
                    </a:lnTo>
                    <a:lnTo>
                      <a:pt x="2729" y="7596"/>
                    </a:lnTo>
                    <a:lnTo>
                      <a:pt x="2639" y="7567"/>
                    </a:lnTo>
                    <a:lnTo>
                      <a:pt x="2549" y="7535"/>
                    </a:lnTo>
                    <a:lnTo>
                      <a:pt x="2460" y="7501"/>
                    </a:lnTo>
                    <a:lnTo>
                      <a:pt x="2373" y="7466"/>
                    </a:lnTo>
                    <a:lnTo>
                      <a:pt x="2286" y="7427"/>
                    </a:lnTo>
                    <a:lnTo>
                      <a:pt x="2201" y="7387"/>
                    </a:lnTo>
                    <a:lnTo>
                      <a:pt x="2115" y="7345"/>
                    </a:lnTo>
                    <a:lnTo>
                      <a:pt x="2033" y="7302"/>
                    </a:lnTo>
                    <a:lnTo>
                      <a:pt x="1951" y="7257"/>
                    </a:lnTo>
                    <a:lnTo>
                      <a:pt x="1871" y="7208"/>
                    </a:lnTo>
                    <a:lnTo>
                      <a:pt x="1790" y="7158"/>
                    </a:lnTo>
                    <a:lnTo>
                      <a:pt x="1713" y="7107"/>
                    </a:lnTo>
                    <a:lnTo>
                      <a:pt x="1636" y="7054"/>
                    </a:lnTo>
                    <a:lnTo>
                      <a:pt x="1560" y="6999"/>
                    </a:lnTo>
                    <a:lnTo>
                      <a:pt x="1486" y="6943"/>
                    </a:lnTo>
                    <a:lnTo>
                      <a:pt x="1413" y="6883"/>
                    </a:lnTo>
                    <a:lnTo>
                      <a:pt x="1343" y="6824"/>
                    </a:lnTo>
                    <a:lnTo>
                      <a:pt x="1272" y="6761"/>
                    </a:lnTo>
                    <a:lnTo>
                      <a:pt x="1204" y="6698"/>
                    </a:lnTo>
                    <a:lnTo>
                      <a:pt x="1136" y="6634"/>
                    </a:lnTo>
                    <a:lnTo>
                      <a:pt x="1072" y="6566"/>
                    </a:lnTo>
                    <a:lnTo>
                      <a:pt x="1009" y="6498"/>
                    </a:lnTo>
                    <a:lnTo>
                      <a:pt x="946" y="6427"/>
                    </a:lnTo>
                    <a:lnTo>
                      <a:pt x="887" y="6357"/>
                    </a:lnTo>
                    <a:lnTo>
                      <a:pt x="827" y="6284"/>
                    </a:lnTo>
                    <a:lnTo>
                      <a:pt x="771" y="6210"/>
                    </a:lnTo>
                    <a:lnTo>
                      <a:pt x="716" y="6134"/>
                    </a:lnTo>
                    <a:lnTo>
                      <a:pt x="663" y="6057"/>
                    </a:lnTo>
                    <a:lnTo>
                      <a:pt x="612" y="5980"/>
                    </a:lnTo>
                    <a:lnTo>
                      <a:pt x="562" y="5899"/>
                    </a:lnTo>
                    <a:lnTo>
                      <a:pt x="513" y="5819"/>
                    </a:lnTo>
                    <a:lnTo>
                      <a:pt x="468" y="5737"/>
                    </a:lnTo>
                    <a:lnTo>
                      <a:pt x="425" y="5655"/>
                    </a:lnTo>
                    <a:lnTo>
                      <a:pt x="383" y="5569"/>
                    </a:lnTo>
                    <a:lnTo>
                      <a:pt x="343" y="5484"/>
                    </a:lnTo>
                    <a:lnTo>
                      <a:pt x="304" y="5397"/>
                    </a:lnTo>
                    <a:lnTo>
                      <a:pt x="269" y="5310"/>
                    </a:lnTo>
                    <a:lnTo>
                      <a:pt x="235" y="5221"/>
                    </a:lnTo>
                    <a:lnTo>
                      <a:pt x="203" y="5131"/>
                    </a:lnTo>
                    <a:lnTo>
                      <a:pt x="174" y="5041"/>
                    </a:lnTo>
                    <a:lnTo>
                      <a:pt x="146" y="4949"/>
                    </a:lnTo>
                    <a:lnTo>
                      <a:pt x="122" y="4856"/>
                    </a:lnTo>
                    <a:lnTo>
                      <a:pt x="98" y="4763"/>
                    </a:lnTo>
                    <a:lnTo>
                      <a:pt x="79" y="4668"/>
                    </a:lnTo>
                    <a:lnTo>
                      <a:pt x="59" y="4573"/>
                    </a:lnTo>
                    <a:lnTo>
                      <a:pt x="43" y="4478"/>
                    </a:lnTo>
                    <a:lnTo>
                      <a:pt x="30" y="4379"/>
                    </a:lnTo>
                    <a:lnTo>
                      <a:pt x="19" y="4283"/>
                    </a:lnTo>
                    <a:lnTo>
                      <a:pt x="11" y="4184"/>
                    </a:lnTo>
                    <a:lnTo>
                      <a:pt x="5" y="4085"/>
                    </a:lnTo>
                    <a:lnTo>
                      <a:pt x="0" y="3985"/>
                    </a:lnTo>
                    <a:lnTo>
                      <a:pt x="0" y="3885"/>
                    </a:lnTo>
                    <a:lnTo>
                      <a:pt x="0" y="3885"/>
                    </a:lnTo>
                    <a:lnTo>
                      <a:pt x="0" y="3785"/>
                    </a:lnTo>
                    <a:lnTo>
                      <a:pt x="5" y="3685"/>
                    </a:lnTo>
                    <a:lnTo>
                      <a:pt x="11" y="3586"/>
                    </a:lnTo>
                    <a:lnTo>
                      <a:pt x="19" y="3487"/>
                    </a:lnTo>
                    <a:lnTo>
                      <a:pt x="30" y="3391"/>
                    </a:lnTo>
                    <a:lnTo>
                      <a:pt x="43" y="3292"/>
                    </a:lnTo>
                    <a:lnTo>
                      <a:pt x="59" y="3197"/>
                    </a:lnTo>
                    <a:lnTo>
                      <a:pt x="79" y="3102"/>
                    </a:lnTo>
                    <a:lnTo>
                      <a:pt x="98" y="3007"/>
                    </a:lnTo>
                    <a:lnTo>
                      <a:pt x="122" y="2914"/>
                    </a:lnTo>
                    <a:lnTo>
                      <a:pt x="146" y="2821"/>
                    </a:lnTo>
                    <a:lnTo>
                      <a:pt x="174" y="2729"/>
                    </a:lnTo>
                    <a:lnTo>
                      <a:pt x="203" y="2639"/>
                    </a:lnTo>
                    <a:lnTo>
                      <a:pt x="235" y="2549"/>
                    </a:lnTo>
                    <a:lnTo>
                      <a:pt x="269" y="2460"/>
                    </a:lnTo>
                    <a:lnTo>
                      <a:pt x="304" y="2373"/>
                    </a:lnTo>
                    <a:lnTo>
                      <a:pt x="343" y="2286"/>
                    </a:lnTo>
                    <a:lnTo>
                      <a:pt x="383" y="2201"/>
                    </a:lnTo>
                    <a:lnTo>
                      <a:pt x="425" y="2115"/>
                    </a:lnTo>
                    <a:lnTo>
                      <a:pt x="468" y="2033"/>
                    </a:lnTo>
                    <a:lnTo>
                      <a:pt x="513" y="1951"/>
                    </a:lnTo>
                    <a:lnTo>
                      <a:pt x="562" y="1871"/>
                    </a:lnTo>
                    <a:lnTo>
                      <a:pt x="612" y="1790"/>
                    </a:lnTo>
                    <a:lnTo>
                      <a:pt x="663" y="1713"/>
                    </a:lnTo>
                    <a:lnTo>
                      <a:pt x="716" y="1636"/>
                    </a:lnTo>
                    <a:lnTo>
                      <a:pt x="771" y="1560"/>
                    </a:lnTo>
                    <a:lnTo>
                      <a:pt x="827" y="1486"/>
                    </a:lnTo>
                    <a:lnTo>
                      <a:pt x="887" y="1413"/>
                    </a:lnTo>
                    <a:lnTo>
                      <a:pt x="946" y="1343"/>
                    </a:lnTo>
                    <a:lnTo>
                      <a:pt x="1009" y="1272"/>
                    </a:lnTo>
                    <a:lnTo>
                      <a:pt x="1072" y="1204"/>
                    </a:lnTo>
                    <a:lnTo>
                      <a:pt x="1136" y="1136"/>
                    </a:lnTo>
                    <a:lnTo>
                      <a:pt x="1204" y="1072"/>
                    </a:lnTo>
                    <a:lnTo>
                      <a:pt x="1272" y="1009"/>
                    </a:lnTo>
                    <a:lnTo>
                      <a:pt x="1343" y="946"/>
                    </a:lnTo>
                    <a:lnTo>
                      <a:pt x="1413" y="887"/>
                    </a:lnTo>
                    <a:lnTo>
                      <a:pt x="1486" y="827"/>
                    </a:lnTo>
                    <a:lnTo>
                      <a:pt x="1560" y="771"/>
                    </a:lnTo>
                    <a:lnTo>
                      <a:pt x="1636" y="716"/>
                    </a:lnTo>
                    <a:lnTo>
                      <a:pt x="1713" y="663"/>
                    </a:lnTo>
                    <a:lnTo>
                      <a:pt x="1790" y="612"/>
                    </a:lnTo>
                    <a:lnTo>
                      <a:pt x="1871" y="562"/>
                    </a:lnTo>
                    <a:lnTo>
                      <a:pt x="1951" y="513"/>
                    </a:lnTo>
                    <a:lnTo>
                      <a:pt x="2033" y="468"/>
                    </a:lnTo>
                    <a:lnTo>
                      <a:pt x="2115" y="425"/>
                    </a:lnTo>
                    <a:lnTo>
                      <a:pt x="2201" y="383"/>
                    </a:lnTo>
                    <a:lnTo>
                      <a:pt x="2286" y="343"/>
                    </a:lnTo>
                    <a:lnTo>
                      <a:pt x="2373" y="304"/>
                    </a:lnTo>
                    <a:lnTo>
                      <a:pt x="2460" y="269"/>
                    </a:lnTo>
                    <a:lnTo>
                      <a:pt x="2549" y="235"/>
                    </a:lnTo>
                    <a:lnTo>
                      <a:pt x="2639" y="203"/>
                    </a:lnTo>
                    <a:lnTo>
                      <a:pt x="2729" y="174"/>
                    </a:lnTo>
                    <a:lnTo>
                      <a:pt x="2821" y="146"/>
                    </a:lnTo>
                    <a:lnTo>
                      <a:pt x="2914" y="122"/>
                    </a:lnTo>
                    <a:lnTo>
                      <a:pt x="3007" y="98"/>
                    </a:lnTo>
                    <a:lnTo>
                      <a:pt x="3102" y="79"/>
                    </a:lnTo>
                    <a:lnTo>
                      <a:pt x="3197" y="59"/>
                    </a:lnTo>
                    <a:lnTo>
                      <a:pt x="3292" y="43"/>
                    </a:lnTo>
                    <a:lnTo>
                      <a:pt x="3391" y="30"/>
                    </a:lnTo>
                    <a:lnTo>
                      <a:pt x="3487" y="19"/>
                    </a:lnTo>
                    <a:lnTo>
                      <a:pt x="3586" y="11"/>
                    </a:lnTo>
                    <a:lnTo>
                      <a:pt x="3685" y="5"/>
                    </a:lnTo>
                    <a:lnTo>
                      <a:pt x="3785" y="0"/>
                    </a:lnTo>
                    <a:lnTo>
                      <a:pt x="3885" y="0"/>
                    </a:lnTo>
                    <a:lnTo>
                      <a:pt x="3885" y="0"/>
                    </a:lnTo>
                    <a:lnTo>
                      <a:pt x="3985" y="0"/>
                    </a:lnTo>
                    <a:lnTo>
                      <a:pt x="4085" y="5"/>
                    </a:lnTo>
                    <a:lnTo>
                      <a:pt x="4184" y="11"/>
                    </a:lnTo>
                    <a:lnTo>
                      <a:pt x="4283" y="19"/>
                    </a:lnTo>
                    <a:lnTo>
                      <a:pt x="4379" y="30"/>
                    </a:lnTo>
                    <a:lnTo>
                      <a:pt x="4478" y="43"/>
                    </a:lnTo>
                    <a:lnTo>
                      <a:pt x="4573" y="59"/>
                    </a:lnTo>
                    <a:lnTo>
                      <a:pt x="4668" y="79"/>
                    </a:lnTo>
                    <a:lnTo>
                      <a:pt x="4763" y="98"/>
                    </a:lnTo>
                    <a:lnTo>
                      <a:pt x="4856" y="122"/>
                    </a:lnTo>
                    <a:lnTo>
                      <a:pt x="4949" y="146"/>
                    </a:lnTo>
                    <a:lnTo>
                      <a:pt x="5041" y="174"/>
                    </a:lnTo>
                    <a:lnTo>
                      <a:pt x="5131" y="203"/>
                    </a:lnTo>
                    <a:lnTo>
                      <a:pt x="5221" y="235"/>
                    </a:lnTo>
                    <a:lnTo>
                      <a:pt x="5310" y="269"/>
                    </a:lnTo>
                    <a:lnTo>
                      <a:pt x="5397" y="304"/>
                    </a:lnTo>
                    <a:lnTo>
                      <a:pt x="5484" y="343"/>
                    </a:lnTo>
                    <a:lnTo>
                      <a:pt x="5569" y="383"/>
                    </a:lnTo>
                    <a:lnTo>
                      <a:pt x="5655" y="425"/>
                    </a:lnTo>
                    <a:lnTo>
                      <a:pt x="5737" y="468"/>
                    </a:lnTo>
                    <a:lnTo>
                      <a:pt x="5819" y="513"/>
                    </a:lnTo>
                    <a:lnTo>
                      <a:pt x="5899" y="562"/>
                    </a:lnTo>
                    <a:lnTo>
                      <a:pt x="5980" y="612"/>
                    </a:lnTo>
                    <a:lnTo>
                      <a:pt x="6057" y="663"/>
                    </a:lnTo>
                    <a:lnTo>
                      <a:pt x="6134" y="716"/>
                    </a:lnTo>
                    <a:lnTo>
                      <a:pt x="6210" y="771"/>
                    </a:lnTo>
                    <a:lnTo>
                      <a:pt x="6284" y="827"/>
                    </a:lnTo>
                    <a:lnTo>
                      <a:pt x="6357" y="887"/>
                    </a:lnTo>
                    <a:lnTo>
                      <a:pt x="6427" y="946"/>
                    </a:lnTo>
                    <a:lnTo>
                      <a:pt x="6498" y="1009"/>
                    </a:lnTo>
                    <a:lnTo>
                      <a:pt x="6566" y="1072"/>
                    </a:lnTo>
                    <a:lnTo>
                      <a:pt x="6634" y="1136"/>
                    </a:lnTo>
                    <a:lnTo>
                      <a:pt x="6698" y="1204"/>
                    </a:lnTo>
                    <a:lnTo>
                      <a:pt x="6761" y="1272"/>
                    </a:lnTo>
                    <a:lnTo>
                      <a:pt x="6824" y="1343"/>
                    </a:lnTo>
                    <a:lnTo>
                      <a:pt x="6883" y="1413"/>
                    </a:lnTo>
                    <a:lnTo>
                      <a:pt x="6943" y="1486"/>
                    </a:lnTo>
                    <a:lnTo>
                      <a:pt x="6999" y="1560"/>
                    </a:lnTo>
                    <a:lnTo>
                      <a:pt x="7054" y="1636"/>
                    </a:lnTo>
                    <a:lnTo>
                      <a:pt x="7107" y="1713"/>
                    </a:lnTo>
                    <a:lnTo>
                      <a:pt x="7158" y="1790"/>
                    </a:lnTo>
                    <a:lnTo>
                      <a:pt x="7208" y="1871"/>
                    </a:lnTo>
                    <a:lnTo>
                      <a:pt x="7257" y="1951"/>
                    </a:lnTo>
                    <a:lnTo>
                      <a:pt x="7302" y="2033"/>
                    </a:lnTo>
                    <a:lnTo>
                      <a:pt x="7345" y="2115"/>
                    </a:lnTo>
                    <a:lnTo>
                      <a:pt x="7387" y="2201"/>
                    </a:lnTo>
                    <a:lnTo>
                      <a:pt x="7427" y="2286"/>
                    </a:lnTo>
                    <a:lnTo>
                      <a:pt x="7466" y="2373"/>
                    </a:lnTo>
                    <a:lnTo>
                      <a:pt x="7501" y="2460"/>
                    </a:lnTo>
                    <a:lnTo>
                      <a:pt x="7535" y="2549"/>
                    </a:lnTo>
                    <a:lnTo>
                      <a:pt x="7567" y="2639"/>
                    </a:lnTo>
                    <a:lnTo>
                      <a:pt x="7596" y="2729"/>
                    </a:lnTo>
                    <a:lnTo>
                      <a:pt x="7624" y="2821"/>
                    </a:lnTo>
                    <a:lnTo>
                      <a:pt x="7648" y="2914"/>
                    </a:lnTo>
                    <a:lnTo>
                      <a:pt x="7672" y="3007"/>
                    </a:lnTo>
                    <a:lnTo>
                      <a:pt x="7691" y="3102"/>
                    </a:lnTo>
                    <a:lnTo>
                      <a:pt x="7711" y="3197"/>
                    </a:lnTo>
                    <a:lnTo>
                      <a:pt x="7727" y="3292"/>
                    </a:lnTo>
                    <a:lnTo>
                      <a:pt x="7740" y="3391"/>
                    </a:lnTo>
                    <a:lnTo>
                      <a:pt x="7751" y="3487"/>
                    </a:lnTo>
                    <a:lnTo>
                      <a:pt x="7759" y="3586"/>
                    </a:lnTo>
                    <a:lnTo>
                      <a:pt x="7765" y="3685"/>
                    </a:lnTo>
                    <a:lnTo>
                      <a:pt x="7770" y="3785"/>
                    </a:lnTo>
                    <a:lnTo>
                      <a:pt x="7770" y="3885"/>
                    </a:lnTo>
                    <a:lnTo>
                      <a:pt x="7770" y="3885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53"/>
              <p:cNvSpPr>
                <a:spLocks/>
              </p:cNvSpPr>
              <p:nvPr/>
            </p:nvSpPr>
            <p:spPr bwMode="auto">
              <a:xfrm>
                <a:off x="2147444" y="1017144"/>
                <a:ext cx="4849112" cy="4849112"/>
              </a:xfrm>
              <a:custGeom>
                <a:avLst/>
                <a:gdLst>
                  <a:gd name="T0" fmla="*/ 8627 w 8640"/>
                  <a:gd name="T1" fmla="*/ 4652 h 8640"/>
                  <a:gd name="T2" fmla="*/ 8551 w 8640"/>
                  <a:gd name="T3" fmla="*/ 5191 h 8640"/>
                  <a:gd name="T4" fmla="*/ 8413 w 8640"/>
                  <a:gd name="T5" fmla="*/ 5705 h 8640"/>
                  <a:gd name="T6" fmla="*/ 8213 w 8640"/>
                  <a:gd name="T7" fmla="*/ 6193 h 8640"/>
                  <a:gd name="T8" fmla="*/ 7959 w 8640"/>
                  <a:gd name="T9" fmla="*/ 6648 h 8640"/>
                  <a:gd name="T10" fmla="*/ 7653 w 8640"/>
                  <a:gd name="T11" fmla="*/ 7069 h 8640"/>
                  <a:gd name="T12" fmla="*/ 7300 w 8640"/>
                  <a:gd name="T13" fmla="*/ 7447 h 8640"/>
                  <a:gd name="T14" fmla="*/ 6904 w 8640"/>
                  <a:gd name="T15" fmla="*/ 7782 h 8640"/>
                  <a:gd name="T16" fmla="*/ 6470 w 8640"/>
                  <a:gd name="T17" fmla="*/ 8067 h 8640"/>
                  <a:gd name="T18" fmla="*/ 6001 w 8640"/>
                  <a:gd name="T19" fmla="*/ 8300 h 8640"/>
                  <a:gd name="T20" fmla="*/ 5502 w 8640"/>
                  <a:gd name="T21" fmla="*/ 8476 h 8640"/>
                  <a:gd name="T22" fmla="*/ 4979 w 8640"/>
                  <a:gd name="T23" fmla="*/ 8590 h 8640"/>
                  <a:gd name="T24" fmla="*/ 4431 w 8640"/>
                  <a:gd name="T25" fmla="*/ 8638 h 8640"/>
                  <a:gd name="T26" fmla="*/ 3988 w 8640"/>
                  <a:gd name="T27" fmla="*/ 8627 h 8640"/>
                  <a:gd name="T28" fmla="*/ 3449 w 8640"/>
                  <a:gd name="T29" fmla="*/ 8551 h 8640"/>
                  <a:gd name="T30" fmla="*/ 2935 w 8640"/>
                  <a:gd name="T31" fmla="*/ 8413 h 8640"/>
                  <a:gd name="T32" fmla="*/ 2447 w 8640"/>
                  <a:gd name="T33" fmla="*/ 8213 h 8640"/>
                  <a:gd name="T34" fmla="*/ 1992 w 8640"/>
                  <a:gd name="T35" fmla="*/ 7959 h 8640"/>
                  <a:gd name="T36" fmla="*/ 1571 w 8640"/>
                  <a:gd name="T37" fmla="*/ 7653 h 8640"/>
                  <a:gd name="T38" fmla="*/ 1193 w 8640"/>
                  <a:gd name="T39" fmla="*/ 7300 h 8640"/>
                  <a:gd name="T40" fmla="*/ 858 w 8640"/>
                  <a:gd name="T41" fmla="*/ 6904 h 8640"/>
                  <a:gd name="T42" fmla="*/ 573 w 8640"/>
                  <a:gd name="T43" fmla="*/ 6470 h 8640"/>
                  <a:gd name="T44" fmla="*/ 340 w 8640"/>
                  <a:gd name="T45" fmla="*/ 6001 h 8640"/>
                  <a:gd name="T46" fmla="*/ 164 w 8640"/>
                  <a:gd name="T47" fmla="*/ 5502 h 8640"/>
                  <a:gd name="T48" fmla="*/ 50 w 8640"/>
                  <a:gd name="T49" fmla="*/ 4979 h 8640"/>
                  <a:gd name="T50" fmla="*/ 2 w 8640"/>
                  <a:gd name="T51" fmla="*/ 4431 h 8640"/>
                  <a:gd name="T52" fmla="*/ 13 w 8640"/>
                  <a:gd name="T53" fmla="*/ 3988 h 8640"/>
                  <a:gd name="T54" fmla="*/ 89 w 8640"/>
                  <a:gd name="T55" fmla="*/ 3449 h 8640"/>
                  <a:gd name="T56" fmla="*/ 227 w 8640"/>
                  <a:gd name="T57" fmla="*/ 2935 h 8640"/>
                  <a:gd name="T58" fmla="*/ 427 w 8640"/>
                  <a:gd name="T59" fmla="*/ 2447 h 8640"/>
                  <a:gd name="T60" fmla="*/ 681 w 8640"/>
                  <a:gd name="T61" fmla="*/ 1992 h 8640"/>
                  <a:gd name="T62" fmla="*/ 987 w 8640"/>
                  <a:gd name="T63" fmla="*/ 1571 h 8640"/>
                  <a:gd name="T64" fmla="*/ 1340 w 8640"/>
                  <a:gd name="T65" fmla="*/ 1193 h 8640"/>
                  <a:gd name="T66" fmla="*/ 1736 w 8640"/>
                  <a:gd name="T67" fmla="*/ 858 h 8640"/>
                  <a:gd name="T68" fmla="*/ 2170 w 8640"/>
                  <a:gd name="T69" fmla="*/ 573 h 8640"/>
                  <a:gd name="T70" fmla="*/ 2639 w 8640"/>
                  <a:gd name="T71" fmla="*/ 340 h 8640"/>
                  <a:gd name="T72" fmla="*/ 3138 w 8640"/>
                  <a:gd name="T73" fmla="*/ 164 h 8640"/>
                  <a:gd name="T74" fmla="*/ 3661 w 8640"/>
                  <a:gd name="T75" fmla="*/ 50 h 8640"/>
                  <a:gd name="T76" fmla="*/ 4209 w 8640"/>
                  <a:gd name="T77" fmla="*/ 2 h 8640"/>
                  <a:gd name="T78" fmla="*/ 4652 w 8640"/>
                  <a:gd name="T79" fmla="*/ 13 h 8640"/>
                  <a:gd name="T80" fmla="*/ 5191 w 8640"/>
                  <a:gd name="T81" fmla="*/ 89 h 8640"/>
                  <a:gd name="T82" fmla="*/ 5705 w 8640"/>
                  <a:gd name="T83" fmla="*/ 227 h 8640"/>
                  <a:gd name="T84" fmla="*/ 6193 w 8640"/>
                  <a:gd name="T85" fmla="*/ 427 h 8640"/>
                  <a:gd name="T86" fmla="*/ 6648 w 8640"/>
                  <a:gd name="T87" fmla="*/ 681 h 8640"/>
                  <a:gd name="T88" fmla="*/ 7069 w 8640"/>
                  <a:gd name="T89" fmla="*/ 987 h 8640"/>
                  <a:gd name="T90" fmla="*/ 7447 w 8640"/>
                  <a:gd name="T91" fmla="*/ 1340 h 8640"/>
                  <a:gd name="T92" fmla="*/ 7782 w 8640"/>
                  <a:gd name="T93" fmla="*/ 1736 h 8640"/>
                  <a:gd name="T94" fmla="*/ 8067 w 8640"/>
                  <a:gd name="T95" fmla="*/ 2170 h 8640"/>
                  <a:gd name="T96" fmla="*/ 8300 w 8640"/>
                  <a:gd name="T97" fmla="*/ 2639 h 8640"/>
                  <a:gd name="T98" fmla="*/ 8476 w 8640"/>
                  <a:gd name="T99" fmla="*/ 3138 h 8640"/>
                  <a:gd name="T100" fmla="*/ 8590 w 8640"/>
                  <a:gd name="T101" fmla="*/ 3661 h 8640"/>
                  <a:gd name="T102" fmla="*/ 8638 w 8640"/>
                  <a:gd name="T103" fmla="*/ 4209 h 8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640" h="8640">
                    <a:moveTo>
                      <a:pt x="8640" y="4320"/>
                    </a:moveTo>
                    <a:lnTo>
                      <a:pt x="8640" y="4320"/>
                    </a:lnTo>
                    <a:lnTo>
                      <a:pt x="8638" y="4431"/>
                    </a:lnTo>
                    <a:lnTo>
                      <a:pt x="8634" y="4542"/>
                    </a:lnTo>
                    <a:lnTo>
                      <a:pt x="8627" y="4652"/>
                    </a:lnTo>
                    <a:lnTo>
                      <a:pt x="8617" y="4761"/>
                    </a:lnTo>
                    <a:lnTo>
                      <a:pt x="8605" y="4871"/>
                    </a:lnTo>
                    <a:lnTo>
                      <a:pt x="8590" y="4979"/>
                    </a:lnTo>
                    <a:lnTo>
                      <a:pt x="8572" y="5085"/>
                    </a:lnTo>
                    <a:lnTo>
                      <a:pt x="8551" y="5191"/>
                    </a:lnTo>
                    <a:lnTo>
                      <a:pt x="8529" y="5296"/>
                    </a:lnTo>
                    <a:lnTo>
                      <a:pt x="8503" y="5399"/>
                    </a:lnTo>
                    <a:lnTo>
                      <a:pt x="8476" y="5502"/>
                    </a:lnTo>
                    <a:lnTo>
                      <a:pt x="8445" y="5605"/>
                    </a:lnTo>
                    <a:lnTo>
                      <a:pt x="8413" y="5705"/>
                    </a:lnTo>
                    <a:lnTo>
                      <a:pt x="8378" y="5805"/>
                    </a:lnTo>
                    <a:lnTo>
                      <a:pt x="8341" y="5904"/>
                    </a:lnTo>
                    <a:lnTo>
                      <a:pt x="8300" y="6001"/>
                    </a:lnTo>
                    <a:lnTo>
                      <a:pt x="8258" y="6098"/>
                    </a:lnTo>
                    <a:lnTo>
                      <a:pt x="8213" y="6193"/>
                    </a:lnTo>
                    <a:lnTo>
                      <a:pt x="8167" y="6286"/>
                    </a:lnTo>
                    <a:lnTo>
                      <a:pt x="8118" y="6379"/>
                    </a:lnTo>
                    <a:lnTo>
                      <a:pt x="8067" y="6470"/>
                    </a:lnTo>
                    <a:lnTo>
                      <a:pt x="8014" y="6560"/>
                    </a:lnTo>
                    <a:lnTo>
                      <a:pt x="7959" y="6648"/>
                    </a:lnTo>
                    <a:lnTo>
                      <a:pt x="7903" y="6735"/>
                    </a:lnTo>
                    <a:lnTo>
                      <a:pt x="7843" y="6821"/>
                    </a:lnTo>
                    <a:lnTo>
                      <a:pt x="7782" y="6904"/>
                    </a:lnTo>
                    <a:lnTo>
                      <a:pt x="7719" y="6986"/>
                    </a:lnTo>
                    <a:lnTo>
                      <a:pt x="7653" y="7069"/>
                    </a:lnTo>
                    <a:lnTo>
                      <a:pt x="7587" y="7147"/>
                    </a:lnTo>
                    <a:lnTo>
                      <a:pt x="7518" y="7225"/>
                    </a:lnTo>
                    <a:lnTo>
                      <a:pt x="7447" y="7300"/>
                    </a:lnTo>
                    <a:lnTo>
                      <a:pt x="7374" y="7374"/>
                    </a:lnTo>
                    <a:lnTo>
                      <a:pt x="7300" y="7447"/>
                    </a:lnTo>
                    <a:lnTo>
                      <a:pt x="7225" y="7518"/>
                    </a:lnTo>
                    <a:lnTo>
                      <a:pt x="7147" y="7587"/>
                    </a:lnTo>
                    <a:lnTo>
                      <a:pt x="7069" y="7653"/>
                    </a:lnTo>
                    <a:lnTo>
                      <a:pt x="6986" y="7719"/>
                    </a:lnTo>
                    <a:lnTo>
                      <a:pt x="6904" y="7782"/>
                    </a:lnTo>
                    <a:lnTo>
                      <a:pt x="6821" y="7843"/>
                    </a:lnTo>
                    <a:lnTo>
                      <a:pt x="6735" y="7903"/>
                    </a:lnTo>
                    <a:lnTo>
                      <a:pt x="6648" y="7959"/>
                    </a:lnTo>
                    <a:lnTo>
                      <a:pt x="6560" y="8014"/>
                    </a:lnTo>
                    <a:lnTo>
                      <a:pt x="6470" y="8067"/>
                    </a:lnTo>
                    <a:lnTo>
                      <a:pt x="6379" y="8118"/>
                    </a:lnTo>
                    <a:lnTo>
                      <a:pt x="6286" y="8167"/>
                    </a:lnTo>
                    <a:lnTo>
                      <a:pt x="6193" y="8213"/>
                    </a:lnTo>
                    <a:lnTo>
                      <a:pt x="6098" y="8258"/>
                    </a:lnTo>
                    <a:lnTo>
                      <a:pt x="6001" y="8300"/>
                    </a:lnTo>
                    <a:lnTo>
                      <a:pt x="5904" y="8341"/>
                    </a:lnTo>
                    <a:lnTo>
                      <a:pt x="5805" y="8378"/>
                    </a:lnTo>
                    <a:lnTo>
                      <a:pt x="5705" y="8413"/>
                    </a:lnTo>
                    <a:lnTo>
                      <a:pt x="5605" y="8445"/>
                    </a:lnTo>
                    <a:lnTo>
                      <a:pt x="5502" y="8476"/>
                    </a:lnTo>
                    <a:lnTo>
                      <a:pt x="5399" y="8503"/>
                    </a:lnTo>
                    <a:lnTo>
                      <a:pt x="5296" y="8529"/>
                    </a:lnTo>
                    <a:lnTo>
                      <a:pt x="5191" y="8551"/>
                    </a:lnTo>
                    <a:lnTo>
                      <a:pt x="5085" y="8572"/>
                    </a:lnTo>
                    <a:lnTo>
                      <a:pt x="4979" y="8590"/>
                    </a:lnTo>
                    <a:lnTo>
                      <a:pt x="4871" y="8605"/>
                    </a:lnTo>
                    <a:lnTo>
                      <a:pt x="4761" y="8617"/>
                    </a:lnTo>
                    <a:lnTo>
                      <a:pt x="4652" y="8627"/>
                    </a:lnTo>
                    <a:lnTo>
                      <a:pt x="4542" y="8634"/>
                    </a:lnTo>
                    <a:lnTo>
                      <a:pt x="4431" y="8638"/>
                    </a:lnTo>
                    <a:lnTo>
                      <a:pt x="4320" y="8640"/>
                    </a:lnTo>
                    <a:lnTo>
                      <a:pt x="4320" y="8640"/>
                    </a:lnTo>
                    <a:lnTo>
                      <a:pt x="4209" y="8638"/>
                    </a:lnTo>
                    <a:lnTo>
                      <a:pt x="4098" y="8634"/>
                    </a:lnTo>
                    <a:lnTo>
                      <a:pt x="3988" y="8627"/>
                    </a:lnTo>
                    <a:lnTo>
                      <a:pt x="3879" y="8617"/>
                    </a:lnTo>
                    <a:lnTo>
                      <a:pt x="3769" y="8605"/>
                    </a:lnTo>
                    <a:lnTo>
                      <a:pt x="3661" y="8590"/>
                    </a:lnTo>
                    <a:lnTo>
                      <a:pt x="3555" y="8572"/>
                    </a:lnTo>
                    <a:lnTo>
                      <a:pt x="3449" y="8551"/>
                    </a:lnTo>
                    <a:lnTo>
                      <a:pt x="3344" y="8529"/>
                    </a:lnTo>
                    <a:lnTo>
                      <a:pt x="3241" y="8503"/>
                    </a:lnTo>
                    <a:lnTo>
                      <a:pt x="3138" y="8476"/>
                    </a:lnTo>
                    <a:lnTo>
                      <a:pt x="3035" y="8445"/>
                    </a:lnTo>
                    <a:lnTo>
                      <a:pt x="2935" y="8413"/>
                    </a:lnTo>
                    <a:lnTo>
                      <a:pt x="2835" y="8378"/>
                    </a:lnTo>
                    <a:lnTo>
                      <a:pt x="2736" y="8341"/>
                    </a:lnTo>
                    <a:lnTo>
                      <a:pt x="2639" y="8300"/>
                    </a:lnTo>
                    <a:lnTo>
                      <a:pt x="2542" y="8258"/>
                    </a:lnTo>
                    <a:lnTo>
                      <a:pt x="2447" y="8213"/>
                    </a:lnTo>
                    <a:lnTo>
                      <a:pt x="2354" y="8167"/>
                    </a:lnTo>
                    <a:lnTo>
                      <a:pt x="2261" y="8118"/>
                    </a:lnTo>
                    <a:lnTo>
                      <a:pt x="2170" y="8067"/>
                    </a:lnTo>
                    <a:lnTo>
                      <a:pt x="2080" y="8014"/>
                    </a:lnTo>
                    <a:lnTo>
                      <a:pt x="1992" y="7959"/>
                    </a:lnTo>
                    <a:lnTo>
                      <a:pt x="1905" y="7903"/>
                    </a:lnTo>
                    <a:lnTo>
                      <a:pt x="1819" y="7843"/>
                    </a:lnTo>
                    <a:lnTo>
                      <a:pt x="1736" y="7782"/>
                    </a:lnTo>
                    <a:lnTo>
                      <a:pt x="1654" y="7719"/>
                    </a:lnTo>
                    <a:lnTo>
                      <a:pt x="1571" y="7653"/>
                    </a:lnTo>
                    <a:lnTo>
                      <a:pt x="1493" y="7587"/>
                    </a:lnTo>
                    <a:lnTo>
                      <a:pt x="1415" y="7518"/>
                    </a:lnTo>
                    <a:lnTo>
                      <a:pt x="1340" y="7447"/>
                    </a:lnTo>
                    <a:lnTo>
                      <a:pt x="1266" y="7374"/>
                    </a:lnTo>
                    <a:lnTo>
                      <a:pt x="1193" y="7300"/>
                    </a:lnTo>
                    <a:lnTo>
                      <a:pt x="1122" y="7225"/>
                    </a:lnTo>
                    <a:lnTo>
                      <a:pt x="1053" y="7147"/>
                    </a:lnTo>
                    <a:lnTo>
                      <a:pt x="987" y="7069"/>
                    </a:lnTo>
                    <a:lnTo>
                      <a:pt x="921" y="6986"/>
                    </a:lnTo>
                    <a:lnTo>
                      <a:pt x="858" y="6904"/>
                    </a:lnTo>
                    <a:lnTo>
                      <a:pt x="797" y="6821"/>
                    </a:lnTo>
                    <a:lnTo>
                      <a:pt x="737" y="6735"/>
                    </a:lnTo>
                    <a:lnTo>
                      <a:pt x="681" y="6648"/>
                    </a:lnTo>
                    <a:lnTo>
                      <a:pt x="626" y="6560"/>
                    </a:lnTo>
                    <a:lnTo>
                      <a:pt x="573" y="6470"/>
                    </a:lnTo>
                    <a:lnTo>
                      <a:pt x="522" y="6379"/>
                    </a:lnTo>
                    <a:lnTo>
                      <a:pt x="473" y="6286"/>
                    </a:lnTo>
                    <a:lnTo>
                      <a:pt x="427" y="6193"/>
                    </a:lnTo>
                    <a:lnTo>
                      <a:pt x="382" y="6098"/>
                    </a:lnTo>
                    <a:lnTo>
                      <a:pt x="340" y="6001"/>
                    </a:lnTo>
                    <a:lnTo>
                      <a:pt x="299" y="5904"/>
                    </a:lnTo>
                    <a:lnTo>
                      <a:pt x="262" y="5805"/>
                    </a:lnTo>
                    <a:lnTo>
                      <a:pt x="227" y="5705"/>
                    </a:lnTo>
                    <a:lnTo>
                      <a:pt x="195" y="5605"/>
                    </a:lnTo>
                    <a:lnTo>
                      <a:pt x="164" y="5502"/>
                    </a:lnTo>
                    <a:lnTo>
                      <a:pt x="137" y="5399"/>
                    </a:lnTo>
                    <a:lnTo>
                      <a:pt x="111" y="5296"/>
                    </a:lnTo>
                    <a:lnTo>
                      <a:pt x="89" y="5191"/>
                    </a:lnTo>
                    <a:lnTo>
                      <a:pt x="68" y="5085"/>
                    </a:lnTo>
                    <a:lnTo>
                      <a:pt x="50" y="4979"/>
                    </a:lnTo>
                    <a:lnTo>
                      <a:pt x="35" y="4871"/>
                    </a:lnTo>
                    <a:lnTo>
                      <a:pt x="23" y="4761"/>
                    </a:lnTo>
                    <a:lnTo>
                      <a:pt x="13" y="4652"/>
                    </a:lnTo>
                    <a:lnTo>
                      <a:pt x="6" y="4542"/>
                    </a:lnTo>
                    <a:lnTo>
                      <a:pt x="2" y="4431"/>
                    </a:lnTo>
                    <a:lnTo>
                      <a:pt x="0" y="4320"/>
                    </a:lnTo>
                    <a:lnTo>
                      <a:pt x="0" y="4320"/>
                    </a:lnTo>
                    <a:lnTo>
                      <a:pt x="2" y="4209"/>
                    </a:lnTo>
                    <a:lnTo>
                      <a:pt x="6" y="4098"/>
                    </a:lnTo>
                    <a:lnTo>
                      <a:pt x="13" y="3988"/>
                    </a:lnTo>
                    <a:lnTo>
                      <a:pt x="23" y="3879"/>
                    </a:lnTo>
                    <a:lnTo>
                      <a:pt x="35" y="3769"/>
                    </a:lnTo>
                    <a:lnTo>
                      <a:pt x="50" y="3661"/>
                    </a:lnTo>
                    <a:lnTo>
                      <a:pt x="68" y="3555"/>
                    </a:lnTo>
                    <a:lnTo>
                      <a:pt x="89" y="3449"/>
                    </a:lnTo>
                    <a:lnTo>
                      <a:pt x="111" y="3344"/>
                    </a:lnTo>
                    <a:lnTo>
                      <a:pt x="137" y="3241"/>
                    </a:lnTo>
                    <a:lnTo>
                      <a:pt x="164" y="3138"/>
                    </a:lnTo>
                    <a:lnTo>
                      <a:pt x="195" y="3035"/>
                    </a:lnTo>
                    <a:lnTo>
                      <a:pt x="227" y="2935"/>
                    </a:lnTo>
                    <a:lnTo>
                      <a:pt x="262" y="2835"/>
                    </a:lnTo>
                    <a:lnTo>
                      <a:pt x="299" y="2736"/>
                    </a:lnTo>
                    <a:lnTo>
                      <a:pt x="340" y="2639"/>
                    </a:lnTo>
                    <a:lnTo>
                      <a:pt x="382" y="2542"/>
                    </a:lnTo>
                    <a:lnTo>
                      <a:pt x="427" y="2447"/>
                    </a:lnTo>
                    <a:lnTo>
                      <a:pt x="473" y="2354"/>
                    </a:lnTo>
                    <a:lnTo>
                      <a:pt x="522" y="2261"/>
                    </a:lnTo>
                    <a:lnTo>
                      <a:pt x="573" y="2170"/>
                    </a:lnTo>
                    <a:lnTo>
                      <a:pt x="626" y="2080"/>
                    </a:lnTo>
                    <a:lnTo>
                      <a:pt x="681" y="1992"/>
                    </a:lnTo>
                    <a:lnTo>
                      <a:pt x="737" y="1905"/>
                    </a:lnTo>
                    <a:lnTo>
                      <a:pt x="797" y="1819"/>
                    </a:lnTo>
                    <a:lnTo>
                      <a:pt x="858" y="1736"/>
                    </a:lnTo>
                    <a:lnTo>
                      <a:pt x="921" y="1654"/>
                    </a:lnTo>
                    <a:lnTo>
                      <a:pt x="987" y="1571"/>
                    </a:lnTo>
                    <a:lnTo>
                      <a:pt x="1053" y="1493"/>
                    </a:lnTo>
                    <a:lnTo>
                      <a:pt x="1122" y="1415"/>
                    </a:lnTo>
                    <a:lnTo>
                      <a:pt x="1193" y="1340"/>
                    </a:lnTo>
                    <a:lnTo>
                      <a:pt x="1266" y="1266"/>
                    </a:lnTo>
                    <a:lnTo>
                      <a:pt x="1340" y="1193"/>
                    </a:lnTo>
                    <a:lnTo>
                      <a:pt x="1415" y="1122"/>
                    </a:lnTo>
                    <a:lnTo>
                      <a:pt x="1493" y="1053"/>
                    </a:lnTo>
                    <a:lnTo>
                      <a:pt x="1571" y="987"/>
                    </a:lnTo>
                    <a:lnTo>
                      <a:pt x="1654" y="921"/>
                    </a:lnTo>
                    <a:lnTo>
                      <a:pt x="1736" y="858"/>
                    </a:lnTo>
                    <a:lnTo>
                      <a:pt x="1819" y="797"/>
                    </a:lnTo>
                    <a:lnTo>
                      <a:pt x="1905" y="737"/>
                    </a:lnTo>
                    <a:lnTo>
                      <a:pt x="1992" y="681"/>
                    </a:lnTo>
                    <a:lnTo>
                      <a:pt x="2080" y="626"/>
                    </a:lnTo>
                    <a:lnTo>
                      <a:pt x="2170" y="573"/>
                    </a:lnTo>
                    <a:lnTo>
                      <a:pt x="2261" y="522"/>
                    </a:lnTo>
                    <a:lnTo>
                      <a:pt x="2354" y="473"/>
                    </a:lnTo>
                    <a:lnTo>
                      <a:pt x="2447" y="427"/>
                    </a:lnTo>
                    <a:lnTo>
                      <a:pt x="2542" y="382"/>
                    </a:lnTo>
                    <a:lnTo>
                      <a:pt x="2639" y="340"/>
                    </a:lnTo>
                    <a:lnTo>
                      <a:pt x="2736" y="299"/>
                    </a:lnTo>
                    <a:lnTo>
                      <a:pt x="2835" y="262"/>
                    </a:lnTo>
                    <a:lnTo>
                      <a:pt x="2935" y="227"/>
                    </a:lnTo>
                    <a:lnTo>
                      <a:pt x="3035" y="195"/>
                    </a:lnTo>
                    <a:lnTo>
                      <a:pt x="3138" y="164"/>
                    </a:lnTo>
                    <a:lnTo>
                      <a:pt x="3241" y="137"/>
                    </a:lnTo>
                    <a:lnTo>
                      <a:pt x="3344" y="111"/>
                    </a:lnTo>
                    <a:lnTo>
                      <a:pt x="3449" y="89"/>
                    </a:lnTo>
                    <a:lnTo>
                      <a:pt x="3555" y="68"/>
                    </a:lnTo>
                    <a:lnTo>
                      <a:pt x="3661" y="50"/>
                    </a:lnTo>
                    <a:lnTo>
                      <a:pt x="3769" y="35"/>
                    </a:lnTo>
                    <a:lnTo>
                      <a:pt x="3879" y="23"/>
                    </a:lnTo>
                    <a:lnTo>
                      <a:pt x="3988" y="13"/>
                    </a:lnTo>
                    <a:lnTo>
                      <a:pt x="4098" y="6"/>
                    </a:lnTo>
                    <a:lnTo>
                      <a:pt x="4209" y="2"/>
                    </a:lnTo>
                    <a:lnTo>
                      <a:pt x="4320" y="0"/>
                    </a:lnTo>
                    <a:lnTo>
                      <a:pt x="4320" y="0"/>
                    </a:lnTo>
                    <a:lnTo>
                      <a:pt x="4431" y="2"/>
                    </a:lnTo>
                    <a:lnTo>
                      <a:pt x="4542" y="6"/>
                    </a:lnTo>
                    <a:lnTo>
                      <a:pt x="4652" y="13"/>
                    </a:lnTo>
                    <a:lnTo>
                      <a:pt x="4761" y="23"/>
                    </a:lnTo>
                    <a:lnTo>
                      <a:pt x="4871" y="35"/>
                    </a:lnTo>
                    <a:lnTo>
                      <a:pt x="4979" y="50"/>
                    </a:lnTo>
                    <a:lnTo>
                      <a:pt x="5085" y="68"/>
                    </a:lnTo>
                    <a:lnTo>
                      <a:pt x="5191" y="89"/>
                    </a:lnTo>
                    <a:lnTo>
                      <a:pt x="5296" y="111"/>
                    </a:lnTo>
                    <a:lnTo>
                      <a:pt x="5399" y="137"/>
                    </a:lnTo>
                    <a:lnTo>
                      <a:pt x="5502" y="164"/>
                    </a:lnTo>
                    <a:lnTo>
                      <a:pt x="5605" y="195"/>
                    </a:lnTo>
                    <a:lnTo>
                      <a:pt x="5705" y="227"/>
                    </a:lnTo>
                    <a:lnTo>
                      <a:pt x="5805" y="262"/>
                    </a:lnTo>
                    <a:lnTo>
                      <a:pt x="5904" y="299"/>
                    </a:lnTo>
                    <a:lnTo>
                      <a:pt x="6001" y="340"/>
                    </a:lnTo>
                    <a:lnTo>
                      <a:pt x="6098" y="382"/>
                    </a:lnTo>
                    <a:lnTo>
                      <a:pt x="6193" y="427"/>
                    </a:lnTo>
                    <a:lnTo>
                      <a:pt x="6286" y="473"/>
                    </a:lnTo>
                    <a:lnTo>
                      <a:pt x="6379" y="522"/>
                    </a:lnTo>
                    <a:lnTo>
                      <a:pt x="6470" y="573"/>
                    </a:lnTo>
                    <a:lnTo>
                      <a:pt x="6560" y="626"/>
                    </a:lnTo>
                    <a:lnTo>
                      <a:pt x="6648" y="681"/>
                    </a:lnTo>
                    <a:lnTo>
                      <a:pt x="6735" y="737"/>
                    </a:lnTo>
                    <a:lnTo>
                      <a:pt x="6821" y="797"/>
                    </a:lnTo>
                    <a:lnTo>
                      <a:pt x="6904" y="858"/>
                    </a:lnTo>
                    <a:lnTo>
                      <a:pt x="6986" y="921"/>
                    </a:lnTo>
                    <a:lnTo>
                      <a:pt x="7069" y="987"/>
                    </a:lnTo>
                    <a:lnTo>
                      <a:pt x="7147" y="1053"/>
                    </a:lnTo>
                    <a:lnTo>
                      <a:pt x="7225" y="1122"/>
                    </a:lnTo>
                    <a:lnTo>
                      <a:pt x="7300" y="1193"/>
                    </a:lnTo>
                    <a:lnTo>
                      <a:pt x="7374" y="1266"/>
                    </a:lnTo>
                    <a:lnTo>
                      <a:pt x="7447" y="1340"/>
                    </a:lnTo>
                    <a:lnTo>
                      <a:pt x="7518" y="1415"/>
                    </a:lnTo>
                    <a:lnTo>
                      <a:pt x="7587" y="1493"/>
                    </a:lnTo>
                    <a:lnTo>
                      <a:pt x="7653" y="1571"/>
                    </a:lnTo>
                    <a:lnTo>
                      <a:pt x="7719" y="1654"/>
                    </a:lnTo>
                    <a:lnTo>
                      <a:pt x="7782" y="1736"/>
                    </a:lnTo>
                    <a:lnTo>
                      <a:pt x="7843" y="1819"/>
                    </a:lnTo>
                    <a:lnTo>
                      <a:pt x="7903" y="1905"/>
                    </a:lnTo>
                    <a:lnTo>
                      <a:pt x="7959" y="1992"/>
                    </a:lnTo>
                    <a:lnTo>
                      <a:pt x="8014" y="2080"/>
                    </a:lnTo>
                    <a:lnTo>
                      <a:pt x="8067" y="2170"/>
                    </a:lnTo>
                    <a:lnTo>
                      <a:pt x="8118" y="2261"/>
                    </a:lnTo>
                    <a:lnTo>
                      <a:pt x="8167" y="2354"/>
                    </a:lnTo>
                    <a:lnTo>
                      <a:pt x="8213" y="2447"/>
                    </a:lnTo>
                    <a:lnTo>
                      <a:pt x="8258" y="2542"/>
                    </a:lnTo>
                    <a:lnTo>
                      <a:pt x="8300" y="2639"/>
                    </a:lnTo>
                    <a:lnTo>
                      <a:pt x="8341" y="2736"/>
                    </a:lnTo>
                    <a:lnTo>
                      <a:pt x="8378" y="2835"/>
                    </a:lnTo>
                    <a:lnTo>
                      <a:pt x="8413" y="2935"/>
                    </a:lnTo>
                    <a:lnTo>
                      <a:pt x="8445" y="3035"/>
                    </a:lnTo>
                    <a:lnTo>
                      <a:pt x="8476" y="3138"/>
                    </a:lnTo>
                    <a:lnTo>
                      <a:pt x="8503" y="3241"/>
                    </a:lnTo>
                    <a:lnTo>
                      <a:pt x="8529" y="3344"/>
                    </a:lnTo>
                    <a:lnTo>
                      <a:pt x="8551" y="3449"/>
                    </a:lnTo>
                    <a:lnTo>
                      <a:pt x="8572" y="3555"/>
                    </a:lnTo>
                    <a:lnTo>
                      <a:pt x="8590" y="3661"/>
                    </a:lnTo>
                    <a:lnTo>
                      <a:pt x="8605" y="3769"/>
                    </a:lnTo>
                    <a:lnTo>
                      <a:pt x="8617" y="3879"/>
                    </a:lnTo>
                    <a:lnTo>
                      <a:pt x="8627" y="3988"/>
                    </a:lnTo>
                    <a:lnTo>
                      <a:pt x="8634" y="4098"/>
                    </a:lnTo>
                    <a:lnTo>
                      <a:pt x="8638" y="4209"/>
                    </a:lnTo>
                    <a:lnTo>
                      <a:pt x="8640" y="4320"/>
                    </a:lnTo>
                    <a:lnTo>
                      <a:pt x="8640" y="4320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D5C7059-3094-3BF1-52F5-D4F9A2B92679}"/>
              </a:ext>
            </a:extLst>
          </p:cNvPr>
          <p:cNvSpPr txBox="1">
            <a:spLocks/>
          </p:cNvSpPr>
          <p:nvPr/>
        </p:nvSpPr>
        <p:spPr>
          <a:xfrm>
            <a:off x="214244" y="989055"/>
            <a:ext cx="3852430" cy="68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Service Experience Score</a:t>
            </a:r>
            <a:endParaRPr lang="en-SG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3954FF-7DE5-FEE6-6A06-B59425399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789358"/>
              </p:ext>
            </p:extLst>
          </p:nvPr>
        </p:nvGraphicFramePr>
        <p:xfrm>
          <a:off x="307535" y="1671065"/>
          <a:ext cx="10240723" cy="3782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0883">
                  <a:extLst>
                    <a:ext uri="{9D8B030D-6E8A-4147-A177-3AD203B41FA5}">
                      <a16:colId xmlns:a16="http://schemas.microsoft.com/office/drawing/2014/main" val="105851944"/>
                    </a:ext>
                  </a:extLst>
                </a:gridCol>
                <a:gridCol w="2614920">
                  <a:extLst>
                    <a:ext uri="{9D8B030D-6E8A-4147-A177-3AD203B41FA5}">
                      <a16:colId xmlns:a16="http://schemas.microsoft.com/office/drawing/2014/main" val="916194789"/>
                    </a:ext>
                  </a:extLst>
                </a:gridCol>
                <a:gridCol w="2614920">
                  <a:extLst>
                    <a:ext uri="{9D8B030D-6E8A-4147-A177-3AD203B41FA5}">
                      <a16:colId xmlns:a16="http://schemas.microsoft.com/office/drawing/2014/main" val="2893637605"/>
                    </a:ext>
                  </a:extLst>
                </a:gridCol>
              </a:tblGrid>
              <a:tr h="4097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Metrices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Baseline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Target (50th percentile)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46715"/>
                  </a:ext>
                </a:extLst>
              </a:tr>
              <a:tr h="1635414">
                <a:tc>
                  <a:txBody>
                    <a:bodyPr/>
                    <a:lstStyle/>
                    <a:p>
                      <a:r>
                        <a:rPr lang="en-US" sz="1800" dirty="0"/>
                        <a:t>To improve </a:t>
                      </a:r>
                      <a:r>
                        <a:rPr lang="en-US" sz="1800" b="1" dirty="0"/>
                        <a:t>wait time update</a:t>
                      </a:r>
                      <a:r>
                        <a:rPr lang="en-US" sz="1800" dirty="0"/>
                        <a:t>:-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SG" dirty="0"/>
                        <a:t>If you/ your family had to wait longer than expected, you/ your family was/ were updated about the status and reason for the wait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  <a:p>
                      <a:pPr algn="ctr"/>
                      <a:r>
                        <a:rPr lang="en-US" sz="1800"/>
                        <a:t>51% (Mar – May 2024)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2460"/>
                  </a:ext>
                </a:extLst>
              </a:tr>
              <a:tr h="1403334">
                <a:tc>
                  <a:txBody>
                    <a:bodyPr/>
                    <a:lstStyle/>
                    <a:p>
                      <a:r>
                        <a:rPr lang="en-US" sz="1800" dirty="0"/>
                        <a:t>To improve </a:t>
                      </a:r>
                      <a:r>
                        <a:rPr lang="en-US" sz="1800" b="1" dirty="0"/>
                        <a:t>consultation wait time satisfaction</a:t>
                      </a:r>
                      <a:r>
                        <a:rPr lang="en-US" sz="1800" dirty="0"/>
                        <a:t>:-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SG" dirty="0"/>
                        <a:t>After your registration and preliminary tests (if any) were completed, the waiting time to see doctor was r</a:t>
                      </a:r>
                      <a:r>
                        <a:rPr lang="en-SG" sz="1800" dirty="0"/>
                        <a:t>easonable</a:t>
                      </a:r>
                      <a:endParaRPr lang="en-US" sz="1800" dirty="0"/>
                    </a:p>
                    <a:p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 (Mar – May 2024)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SG" sz="1800" dirty="0">
                          <a:solidFill>
                            <a:schemeClr val="tx1"/>
                          </a:solidFill>
                        </a:rPr>
                        <a:t>88%</a:t>
                      </a:r>
                    </a:p>
                    <a:p>
                      <a:pPr algn="ctr"/>
                      <a:endParaRPr lang="en-SG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768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27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634" y="10702"/>
            <a:ext cx="11852366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C. Problem Analysis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LAN) Gap Analysis</a:t>
            </a:r>
          </a:p>
        </p:txBody>
      </p:sp>
      <p:cxnSp>
        <p:nvCxnSpPr>
          <p:cNvPr id="48" name="Straight Connector 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571028-9F67-FB2C-9214-9A8D0977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8385"/>
            <a:ext cx="11282135" cy="583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28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634" y="10702"/>
            <a:ext cx="11852366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C. Problem Analysis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LAN) Gap Analysis</a:t>
            </a:r>
          </a:p>
        </p:txBody>
      </p:sp>
      <p:cxnSp>
        <p:nvCxnSpPr>
          <p:cNvPr id="48" name="Straight Connector 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36EACE2C-73CA-8B09-D403-DA106CA9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074"/>
            <a:ext cx="10912642" cy="59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6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0D0552-0EC2-0F38-6B7C-BE9E2B03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8538C-ADDD-3A48-B6C1-FC85E5456D0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BE7235-E55F-D0D4-931C-3218DEAB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97" y="18175"/>
            <a:ext cx="8287627" cy="752348"/>
          </a:xfrm>
        </p:spPr>
        <p:txBody>
          <a:bodyPr/>
          <a:lstStyle/>
          <a:p>
            <a:r>
              <a:rPr lang="en-US" sz="2800">
                <a:latin typeface="Calibri"/>
                <a:ea typeface="Calibri"/>
                <a:cs typeface="Calibri"/>
              </a:rPr>
              <a:t>Introducing our main 17A Eye Patient Persona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A6DCEA-4945-8923-CBF3-272E9901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99870" y="200999"/>
            <a:ext cx="4114800" cy="28160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Restricted, Non-Sensitive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43A27F5-962A-187D-D10D-A137A64FC032}"/>
              </a:ext>
            </a:extLst>
          </p:cNvPr>
          <p:cNvGrpSpPr/>
          <p:nvPr/>
        </p:nvGrpSpPr>
        <p:grpSpPr>
          <a:xfrm>
            <a:off x="435681" y="948945"/>
            <a:ext cx="6742310" cy="3072692"/>
            <a:chOff x="146219" y="2995041"/>
            <a:chExt cx="5700219" cy="2126014"/>
          </a:xfrm>
        </p:grpSpPr>
        <p:pic>
          <p:nvPicPr>
            <p:cNvPr id="31" name="Graphic 30" descr="Woman wearing a cardigan">
              <a:extLst>
                <a:ext uri="{FF2B5EF4-FFF2-40B4-BE49-F238E27FC236}">
                  <a16:creationId xmlns:a16="http://schemas.microsoft.com/office/drawing/2014/main" id="{BAD9550A-45AC-74BC-7D8B-428FA5ED4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219" y="2995041"/>
              <a:ext cx="1846704" cy="2126014"/>
            </a:xfrm>
            <a:prstGeom prst="rect">
              <a:avLst/>
            </a:prstGeom>
          </p:spPr>
        </p:pic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0FC0BD3E-23F8-BE18-F58C-BF9F7B69A7CC}"/>
                </a:ext>
              </a:extLst>
            </p:cNvPr>
            <p:cNvSpPr txBox="1">
              <a:spLocks/>
            </p:cNvSpPr>
            <p:nvPr/>
          </p:nvSpPr>
          <p:spPr>
            <a:xfrm>
              <a:off x="1854110" y="3166894"/>
              <a:ext cx="3992328" cy="455154"/>
            </a:xfrm>
            <a:prstGeom prst="rect">
              <a:avLst/>
            </a:prstGeom>
          </p:spPr>
          <p:txBody>
            <a:bodyPr lIns="91440" tIns="45720" rIns="91440" bIns="4572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>
                  <a:ln>
                    <a:noFill/>
                  </a:ln>
                  <a:solidFill>
                    <a:srgbClr val="0CA4E1"/>
                  </a:solidFill>
                  <a:effectLst/>
                  <a:uLnTx/>
                  <a:uFillTx/>
                  <a:latin typeface="Dreaming Outloud Pro"/>
                  <a:ea typeface="+mn-ea"/>
                  <a:cs typeface="Dreaming Outloud Pro"/>
                </a:rPr>
                <a:t>Overlooked Olivia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C5BB054-050E-BD55-B726-A983A95FB65B}"/>
              </a:ext>
            </a:extLst>
          </p:cNvPr>
          <p:cNvSpPr txBox="1"/>
          <p:nvPr/>
        </p:nvSpPr>
        <p:spPr>
          <a:xfrm>
            <a:off x="2595475" y="2033569"/>
            <a:ext cx="4166410" cy="1631216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2F6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 Visit,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F6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suffers from glaucoma, blurry vision, hard of hearing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F6B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F6B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F6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 comfort and empathetic service for elderly patients like herself.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F6B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C294E4-6C5D-C6D2-69C5-7DAC24157CF3}"/>
              </a:ext>
            </a:extLst>
          </p:cNvPr>
          <p:cNvSpPr/>
          <p:nvPr/>
        </p:nvSpPr>
        <p:spPr>
          <a:xfrm>
            <a:off x="626226" y="4306448"/>
            <a:ext cx="5092267" cy="1776300"/>
          </a:xfrm>
          <a:prstGeom prst="wedgeRoundRectCallout">
            <a:avLst>
              <a:gd name="adj1" fmla="val -33581"/>
              <a:gd name="adj2" fmla="val -9066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 missed my turn because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couldn’t see and hear clearly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 also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didn’t understand when or where to drop folder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space for me to wait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outside the room as the corridor is very crowded.”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2E572D-C0C3-3AC0-5634-AE4BFFD9CF87}"/>
              </a:ext>
            </a:extLst>
          </p:cNvPr>
          <p:cNvSpPr txBox="1"/>
          <p:nvPr/>
        </p:nvSpPr>
        <p:spPr>
          <a:xfrm>
            <a:off x="6951629" y="4202504"/>
            <a:ext cx="509226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69545" marR="0" lvl="0" indent="-1695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959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Can’t see clearly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959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Q no. on the TV in the waiting area.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E9595C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169545" marR="0" lvl="0" indent="-1695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959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Can’t hear clearly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959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staff calling her name in the noisy environment. No Q no. display along corridor.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E9595C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169545" marR="0" lvl="0" indent="-1695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959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Can’t find a seat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9595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the corridor to wait nearer to the VA and consult room. </a:t>
            </a:r>
            <a:endParaRPr kumimoji="0" lang="en-SG" sz="2000" b="0" i="0" u="none" strike="noStrike" kern="1200" cap="none" spc="0" normalizeH="0" baseline="0" noProof="0">
              <a:ln>
                <a:noFill/>
              </a:ln>
              <a:solidFill>
                <a:srgbClr val="E9595C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A65C17-0911-3C24-E3DD-1B32E2E02BBA}"/>
              </a:ext>
            </a:extLst>
          </p:cNvPr>
          <p:cNvSpPr txBox="1">
            <a:spLocks/>
          </p:cNvSpPr>
          <p:nvPr/>
        </p:nvSpPr>
        <p:spPr>
          <a:xfrm>
            <a:off x="7136669" y="2124762"/>
            <a:ext cx="4722189" cy="1511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11F27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need more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CA4E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empathy, care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CA4E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comfort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to my condition.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11F27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the visit, I need a better way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CA4E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be informed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 my turn, what to do, where to go or wait for my turn.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37C4A8-F263-83BC-9223-ED0A48A26409}"/>
              </a:ext>
            </a:extLst>
          </p:cNvPr>
          <p:cNvCxnSpPr>
            <a:cxnSpLocks/>
          </p:cNvCxnSpPr>
          <p:nvPr/>
        </p:nvCxnSpPr>
        <p:spPr>
          <a:xfrm>
            <a:off x="6951629" y="1948070"/>
            <a:ext cx="0" cy="440828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7F793F-1498-E674-FA41-1DA4C969D5F9}"/>
              </a:ext>
            </a:extLst>
          </p:cNvPr>
          <p:cNvSpPr txBox="1"/>
          <p:nvPr/>
        </p:nvSpPr>
        <p:spPr>
          <a:xfrm>
            <a:off x="7136669" y="3769632"/>
            <a:ext cx="1547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E11F2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PAIN POINTS</a:t>
            </a:r>
            <a:endParaRPr kumimoji="0" lang="en-SG" sz="2000" b="1" i="1" u="none" strike="noStrike" kern="1200" cap="none" spc="0" normalizeH="0" baseline="0" noProof="0">
              <a:ln>
                <a:noFill/>
              </a:ln>
              <a:solidFill>
                <a:srgbClr val="E11F2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B8932-6685-9B5A-5D09-A917151A7AD3}"/>
              </a:ext>
            </a:extLst>
          </p:cNvPr>
          <p:cNvSpPr txBox="1"/>
          <p:nvPr/>
        </p:nvSpPr>
        <p:spPr>
          <a:xfrm>
            <a:off x="7136669" y="1671473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0A72B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NEEDS</a:t>
            </a:r>
            <a:endParaRPr kumimoji="0" lang="en-SG" sz="2000" b="1" i="1" u="none" strike="noStrike" kern="1200" cap="none" spc="0" normalizeH="0" baseline="0" noProof="0">
              <a:ln>
                <a:noFill/>
              </a:ln>
              <a:solidFill>
                <a:srgbClr val="0A72B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41BE2D-B763-4E93-287A-CA8A3E738D3D}"/>
              </a:ext>
            </a:extLst>
          </p:cNvPr>
          <p:cNvCxnSpPr/>
          <p:nvPr/>
        </p:nvCxnSpPr>
        <p:spPr>
          <a:xfrm>
            <a:off x="7177990" y="2071583"/>
            <a:ext cx="4520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9C2B8B-ABEB-E23C-94AB-82129D986381}"/>
              </a:ext>
            </a:extLst>
          </p:cNvPr>
          <p:cNvCxnSpPr/>
          <p:nvPr/>
        </p:nvCxnSpPr>
        <p:spPr>
          <a:xfrm>
            <a:off x="7177990" y="4169742"/>
            <a:ext cx="452036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1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9634" y="10702"/>
            <a:ext cx="11852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C. Problem Analysis (</a:t>
            </a:r>
            <a:r>
              <a:rPr lang="en-US" sz="3000" b="1" dirty="0">
                <a:solidFill>
                  <a:srgbClr val="0070C0"/>
                </a:solidFill>
                <a:latin typeface="Arial Black" charset="0"/>
                <a:ea typeface="Arial Black" charset="0"/>
                <a:cs typeface="Arial Black" charset="0"/>
              </a:rPr>
              <a:t>P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LAN) Value Stream Map</a:t>
            </a:r>
          </a:p>
          <a:p>
            <a:pPr>
              <a:lnSpc>
                <a:spcPct val="150000"/>
              </a:lnSpc>
            </a:pPr>
            <a:endParaRPr 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cxnSp>
        <p:nvCxnSpPr>
          <p:cNvPr id="4" name="Straight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6423" y="746051"/>
            <a:ext cx="100279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FB21831-5E8D-7324-0F50-AE86A837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20" y="1017601"/>
            <a:ext cx="10617746" cy="16828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783ACE5-9BDC-4AED-DE68-383238495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97" y="1553459"/>
            <a:ext cx="997001" cy="102875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F8580BB-9B6B-1186-080D-04E28A291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44" y="3271046"/>
            <a:ext cx="8668195" cy="15431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44C9084-A6C5-4780-0516-BBCFB8ACE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143" y="5040258"/>
            <a:ext cx="8668195" cy="160028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106901CF-F704-BBEA-354F-721C7FF63FBD}"/>
              </a:ext>
            </a:extLst>
          </p:cNvPr>
          <p:cNvSpPr/>
          <p:nvPr/>
        </p:nvSpPr>
        <p:spPr>
          <a:xfrm>
            <a:off x="869841" y="3429000"/>
            <a:ext cx="578157" cy="39885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1A505D3-7B0B-979F-EB84-2A8887439E78}"/>
              </a:ext>
            </a:extLst>
          </p:cNvPr>
          <p:cNvSpPr/>
          <p:nvPr/>
        </p:nvSpPr>
        <p:spPr>
          <a:xfrm>
            <a:off x="5534083" y="3308485"/>
            <a:ext cx="578157" cy="39885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31FA796-2625-64E1-8334-5D0AE523B915}"/>
              </a:ext>
            </a:extLst>
          </p:cNvPr>
          <p:cNvSpPr/>
          <p:nvPr/>
        </p:nvSpPr>
        <p:spPr>
          <a:xfrm>
            <a:off x="667988" y="1141974"/>
            <a:ext cx="578157" cy="39885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79C8DE38-1FAE-5F36-C1C1-D4134D0B5652}"/>
              </a:ext>
            </a:extLst>
          </p:cNvPr>
          <p:cNvSpPr/>
          <p:nvPr/>
        </p:nvSpPr>
        <p:spPr>
          <a:xfrm>
            <a:off x="5398581" y="1192855"/>
            <a:ext cx="578157" cy="39885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445D017F-161A-396B-BF5E-9A06FB208F9F}"/>
              </a:ext>
            </a:extLst>
          </p:cNvPr>
          <p:cNvSpPr/>
          <p:nvPr/>
        </p:nvSpPr>
        <p:spPr>
          <a:xfrm>
            <a:off x="5687660" y="5185358"/>
            <a:ext cx="578157" cy="39885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B55D8673-BCB4-184D-0EE2-4C0B19379A28}"/>
              </a:ext>
            </a:extLst>
          </p:cNvPr>
          <p:cNvSpPr/>
          <p:nvPr/>
        </p:nvSpPr>
        <p:spPr>
          <a:xfrm>
            <a:off x="869840" y="5178660"/>
            <a:ext cx="578157" cy="39885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C67F2D-09FD-7A33-7B75-38A47FCF9D30}"/>
              </a:ext>
            </a:extLst>
          </p:cNvPr>
          <p:cNvSpPr txBox="1"/>
          <p:nvPr/>
        </p:nvSpPr>
        <p:spPr>
          <a:xfrm>
            <a:off x="1257670" y="784499"/>
            <a:ext cx="181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Patient’s Journey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25980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NUHS Corporate Colours">
      <a:dk1>
        <a:srgbClr val="002F6B"/>
      </a:dk1>
      <a:lt1>
        <a:srgbClr val="FFFFFF"/>
      </a:lt1>
      <a:dk2>
        <a:srgbClr val="0A72B9"/>
      </a:dk2>
      <a:lt2>
        <a:srgbClr val="D7DDE7"/>
      </a:lt2>
      <a:accent1>
        <a:srgbClr val="0CA4E1"/>
      </a:accent1>
      <a:accent2>
        <a:srgbClr val="F26F25"/>
      </a:accent2>
      <a:accent3>
        <a:srgbClr val="E11F27"/>
      </a:accent3>
      <a:accent4>
        <a:srgbClr val="D7DDE7"/>
      </a:accent4>
      <a:accent5>
        <a:srgbClr val="0A72B9"/>
      </a:accent5>
      <a:accent6>
        <a:srgbClr val="0CA4E1"/>
      </a:accent6>
      <a:hlink>
        <a:srgbClr val="E11F27"/>
      </a:hlink>
      <a:folHlink>
        <a:srgbClr val="F26F2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&#65279;<?xml version="1.0" encoding="utf-8" standalone="yes"?>
<Relationships xmlns="http://schemas.openxmlformats.org/package/2006/relationships">
  <Relationship Id="rId1" Type="http://schemas.openxmlformats.org/officeDocument/2006/relationships/customXmlProps" Target="itemProps1.xml" />
</Relationships>
</file>

<file path=customXml/_rels/item2.xml.rels>&#65279;<?xml version="1.0" encoding="utf-8" standalone="yes"?>
<Relationships xmlns="http://schemas.openxmlformats.org/package/2006/relationships">
  <Relationship Id="rId1" Type="http://schemas.openxmlformats.org/officeDocument/2006/relationships/customXmlProps" Target="itemProps2.xml" />
</Relationships>
</file>

<file path=customXml/_rels/item3.xml.rels>&#65279;<?xml version="1.0" encoding="utf-8" standalone="yes"?>
<Relationships xmlns="http://schemas.openxmlformats.org/package/2006/relationships">
  <Relationship Id="rId1" Type="http://schemas.openxmlformats.org/officeDocument/2006/relationships/customXmlProps" Target="itemProps3.xml" 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D9EC032407D747A0CCCE08536E2C40" ma:contentTypeVersion="16" ma:contentTypeDescription="Create a new document." ma:contentTypeScope="" ma:versionID="2797374d3763dcba01209736e16e7c19">
  <xsd:schema xmlns:xsd="http://www.w3.org/2001/XMLSchema" xmlns:xs="http://www.w3.org/2001/XMLSchema" xmlns:p="http://schemas.microsoft.com/office/2006/metadata/properties" xmlns:ns2="b640db37-6f70-4f55-97a3-afbfef871668" xmlns:ns3="8fa29a4f-5ff9-4307-95c8-345f7a0c22a6" targetNamespace="http://schemas.microsoft.com/office/2006/metadata/properties" ma:root="true" ma:fieldsID="94457db7bf77d8c2ed59f7fcf9beef8b" ns2:_="" ns3:_="">
    <xsd:import namespace="b640db37-6f70-4f55-97a3-afbfef871668"/>
    <xsd:import namespace="8fa29a4f-5ff9-4307-95c8-345f7a0c22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Nurliz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40db37-6f70-4f55-97a3-afbfef871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Nurliza" ma:index="16" nillable="true" ma:displayName="Owner" ma:format="Dropdown" ma:list="UserInfo" ma:SharePointGroup="0" ma:internalName="Nurliza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bfb6660-b9af-4ec2-a833-14c7ed8b71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29a4f-5ff9-4307-95c8-345f7a0c22a6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696f3f65-d232-4738-b6e8-224c02de2a4b}" ma:internalName="TaxCatchAll" ma:showField="CatchAllData" ma:web="8fa29a4f-5ff9-4307-95c8-345f7a0c22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rliza xmlns="b640db37-6f70-4f55-97a3-afbfef871668">
      <UserInfo>
        <DisplayName/>
        <AccountId xsi:nil="true"/>
        <AccountType/>
      </UserInfo>
    </Nurliza>
    <TaxCatchAll xmlns="8fa29a4f-5ff9-4307-95c8-345f7a0c22a6" xsi:nil="true"/>
    <lcf76f155ced4ddcb4097134ff3c332f xmlns="b640db37-6f70-4f55-97a3-afbfef87166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69B5031-666F-4E11-9BAE-E894F0D4CDE2}"/>
</file>

<file path=customXml/itemProps2.xml><?xml version="1.0" encoding="utf-8"?>
<ds:datastoreItem xmlns:ds="http://schemas.openxmlformats.org/officeDocument/2006/customXml" ds:itemID="{6CE67394-7AA3-4B71-9E89-45F0C38122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95D1C0-9BB5-46B8-BDA7-57532C0357D2}">
  <ds:schemaRefs>
    <ds:schemaRef ds:uri="36a81429-46e2-4541-84e2-8247d1e19221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sharepoint/v3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2219</Words>
  <Application>Microsoft Office PowerPoint</Application>
  <PresentationFormat>Widescreen</PresentationFormat>
  <Paragraphs>346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Arial,Sans-Serif</vt:lpstr>
      <vt:lpstr>Avenir</vt:lpstr>
      <vt:lpstr>Aptos</vt:lpstr>
      <vt:lpstr>Arial</vt:lpstr>
      <vt:lpstr>Arial Black</vt:lpstr>
      <vt:lpstr>Arial Narrow</vt:lpstr>
      <vt:lpstr>Calibri</vt:lpstr>
      <vt:lpstr>Calibri Light</vt:lpstr>
      <vt:lpstr>Dreaming Outloud Pro</vt:lpstr>
      <vt:lpstr>Symbol</vt:lpstr>
      <vt:lpstr>Wingdings</vt:lpstr>
      <vt:lpstr>Office Theme</vt:lpstr>
      <vt:lpstr>1_Office Theme</vt:lpstr>
      <vt:lpstr>PowerPoint Presentation</vt:lpstr>
      <vt:lpstr>Project Team Composition</vt:lpstr>
      <vt:lpstr>Sample 3</vt:lpstr>
      <vt:lpstr>Sample 3</vt:lpstr>
      <vt:lpstr>Sample 3</vt:lpstr>
      <vt:lpstr>Sample 4</vt:lpstr>
      <vt:lpstr>Sample 4</vt:lpstr>
      <vt:lpstr>Introducing our main 17A Eye Patient Persona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5</vt:lpstr>
      <vt:lpstr>Sample 3</vt:lpstr>
      <vt:lpstr>Sample 3</vt:lpstr>
      <vt:lpstr>Sample 3</vt:lpstr>
      <vt:lpstr>Sample 3</vt:lpstr>
    </vt:vector>
  </TitlesOfParts>
  <Company>NN+A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STACY LEONG PEI YUNN</dc:creator>
  <cp:lastModifiedBy>Lay Pei (NUH)</cp:lastModifiedBy>
  <cp:revision>63</cp:revision>
  <dcterms:created xsi:type="dcterms:W3CDTF">2023-04-04T06:38:14Z</dcterms:created>
  <dcterms:modified xsi:type="dcterms:W3CDTF">2026-01-07T06:50:24Z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0x01010054D9EC032407D747A0CCCE08536E2C40</vt:lpwstr>
  </property>
</Properties>
</file>